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85" r:id="rId2"/>
    <p:sldId id="397" r:id="rId3"/>
    <p:sldId id="443" r:id="rId4"/>
    <p:sldId id="444" r:id="rId5"/>
    <p:sldId id="445" r:id="rId6"/>
    <p:sldId id="447" r:id="rId7"/>
    <p:sldId id="448" r:id="rId8"/>
    <p:sldId id="457" r:id="rId9"/>
    <p:sldId id="458" r:id="rId10"/>
    <p:sldId id="459" r:id="rId11"/>
    <p:sldId id="460" r:id="rId12"/>
    <p:sldId id="456" r:id="rId13"/>
    <p:sldId id="455" r:id="rId14"/>
  </p:sldIdLst>
  <p:sldSz cx="12192000" cy="6858000"/>
  <p:notesSz cx="6858000" cy="9144000"/>
  <p:embeddedFontLst>
    <p:embeddedFont>
      <p:font typeface="Microsoft YaHei UI" panose="020B0503020204020204" pitchFamily="34" charset="-122"/>
      <p:regular r:id="rId16"/>
      <p:bold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微软雅黑" panose="020B0503020204020204" pitchFamily="34" charset="-122"/>
      <p:regular r:id="rId18"/>
      <p:bold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0389EC-100A-EA4C-93E7-AEE23AC43CD0}">
          <p14:sldIdLst>
            <p14:sldId id="285"/>
            <p14:sldId id="397"/>
          </p14:sldIdLst>
        </p14:section>
        <p14:section name="模板" id="{F1FB3325-AB3E-3F43-A5B3-6B59F1A2FE38}">
          <p14:sldIdLst>
            <p14:sldId id="443"/>
            <p14:sldId id="444"/>
            <p14:sldId id="445"/>
            <p14:sldId id="447"/>
            <p14:sldId id="448"/>
            <p14:sldId id="457"/>
            <p14:sldId id="458"/>
            <p14:sldId id="459"/>
            <p14:sldId id="460"/>
            <p14:sldId id="456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3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00"/>
    <a:srgbClr val="404040"/>
    <a:srgbClr val="162595"/>
    <a:srgbClr val="012485"/>
    <a:srgbClr val="253D84"/>
    <a:srgbClr val="3C66E2"/>
    <a:srgbClr val="385FD2"/>
    <a:srgbClr val="002486"/>
    <a:srgbClr val="002499"/>
    <a:srgbClr val="001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C83FA3-E152-4301-8BE5-5F48050149A8}" v="1" dt="2022-08-09T09:52:05.928"/>
    <p1510:client id="{DE0DF830-F3F0-40E8-957C-B6053D51C814}" v="318" dt="2022-08-08T13:24:27.8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6327"/>
  </p:normalViewPr>
  <p:slideViewPr>
    <p:cSldViewPr snapToGrid="0" showGuides="1">
      <p:cViewPr varScale="1">
        <p:scale>
          <a:sx n="109" d="100"/>
          <a:sy n="109" d="100"/>
        </p:scale>
        <p:origin x="726" y="102"/>
      </p:cViewPr>
      <p:guideLst>
        <p:guide orient="horz" pos="36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济岩" userId="255c282c1c484a30" providerId="LiveId" clId="{DE0DF830-F3F0-40E8-957C-B6053D51C814}"/>
    <pc:docChg chg="undo custSel addSld delSld modSld modSection">
      <pc:chgData name="胡 济岩" userId="255c282c1c484a30" providerId="LiveId" clId="{DE0DF830-F3F0-40E8-957C-B6053D51C814}" dt="2022-08-08T13:24:27.834" v="886" actId="1076"/>
      <pc:docMkLst>
        <pc:docMk/>
      </pc:docMkLst>
      <pc:sldChg chg="modSp mod">
        <pc:chgData name="胡 济岩" userId="255c282c1c484a30" providerId="LiveId" clId="{DE0DF830-F3F0-40E8-957C-B6053D51C814}" dt="2022-08-02T06:31:44.175" v="130" actId="20577"/>
        <pc:sldMkLst>
          <pc:docMk/>
          <pc:sldMk cId="0" sldId="285"/>
        </pc:sldMkLst>
        <pc:spChg chg="mod">
          <ac:chgData name="胡 济岩" userId="255c282c1c484a30" providerId="LiveId" clId="{DE0DF830-F3F0-40E8-957C-B6053D51C814}" dt="2022-08-02T06:31:44.175" v="130" actId="20577"/>
          <ac:spMkLst>
            <pc:docMk/>
            <pc:sldMk cId="0" sldId="285"/>
            <ac:spMk id="9" creationId="{00000000-0000-0000-0000-000000000000}"/>
          </ac:spMkLst>
        </pc:spChg>
      </pc:sldChg>
      <pc:sldChg chg="addSp delSp modSp mod">
        <pc:chgData name="胡 济岩" userId="255c282c1c484a30" providerId="LiveId" clId="{DE0DF830-F3F0-40E8-957C-B6053D51C814}" dt="2022-08-02T06:56:34.075" v="813" actId="1076"/>
        <pc:sldMkLst>
          <pc:docMk/>
          <pc:sldMk cId="0" sldId="397"/>
        </pc:sldMkLst>
        <pc:spChg chg="add del mod">
          <ac:chgData name="胡 济岩" userId="255c282c1c484a30" providerId="LiveId" clId="{DE0DF830-F3F0-40E8-957C-B6053D51C814}" dt="2022-08-02T06:28:44.045" v="84" actId="20577"/>
          <ac:spMkLst>
            <pc:docMk/>
            <pc:sldMk cId="0" sldId="397"/>
            <ac:spMk id="11" creationId="{00000000-0000-0000-0000-000000000000}"/>
          </ac:spMkLst>
        </pc:spChg>
        <pc:spChg chg="mod">
          <ac:chgData name="胡 济岩" userId="255c282c1c484a30" providerId="LiveId" clId="{DE0DF830-F3F0-40E8-957C-B6053D51C814}" dt="2022-08-02T06:28:31.720" v="80" actId="20577"/>
          <ac:spMkLst>
            <pc:docMk/>
            <pc:sldMk cId="0" sldId="397"/>
            <ac:spMk id="12" creationId="{00000000-0000-0000-0000-000000000000}"/>
          </ac:spMkLst>
        </pc:spChg>
        <pc:spChg chg="del mod">
          <ac:chgData name="胡 济岩" userId="255c282c1c484a30" providerId="LiveId" clId="{DE0DF830-F3F0-40E8-957C-B6053D51C814}" dt="2022-08-02T06:28:35.778" v="81" actId="478"/>
          <ac:spMkLst>
            <pc:docMk/>
            <pc:sldMk cId="0" sldId="397"/>
            <ac:spMk id="19" creationId="{00000000-0000-0000-0000-000000000000}"/>
          </ac:spMkLst>
        </pc:spChg>
        <pc:spChg chg="del mod">
          <ac:chgData name="胡 济岩" userId="255c282c1c484a30" providerId="LiveId" clId="{DE0DF830-F3F0-40E8-957C-B6053D51C814}" dt="2022-08-02T06:28:55.919" v="89" actId="478"/>
          <ac:spMkLst>
            <pc:docMk/>
            <pc:sldMk cId="0" sldId="397"/>
            <ac:spMk id="24" creationId="{00000000-0000-0000-0000-000000000000}"/>
          </ac:spMkLst>
        </pc:spChg>
        <pc:spChg chg="del">
          <ac:chgData name="胡 济岩" userId="255c282c1c484a30" providerId="LiveId" clId="{DE0DF830-F3F0-40E8-957C-B6053D51C814}" dt="2022-08-02T06:27:47.393" v="68" actId="478"/>
          <ac:spMkLst>
            <pc:docMk/>
            <pc:sldMk cId="0" sldId="397"/>
            <ac:spMk id="26" creationId="{00000000-0000-0000-0000-000000000000}"/>
          </ac:spMkLst>
        </pc:spChg>
        <pc:spChg chg="del">
          <ac:chgData name="胡 济岩" userId="255c282c1c484a30" providerId="LiveId" clId="{DE0DF830-F3F0-40E8-957C-B6053D51C814}" dt="2022-08-02T06:29:26.347" v="103" actId="478"/>
          <ac:spMkLst>
            <pc:docMk/>
            <pc:sldMk cId="0" sldId="397"/>
            <ac:spMk id="29" creationId="{00000000-0000-0000-0000-000000000000}"/>
          </ac:spMkLst>
        </pc:spChg>
        <pc:spChg chg="del">
          <ac:chgData name="胡 济岩" userId="255c282c1c484a30" providerId="LiveId" clId="{DE0DF830-F3F0-40E8-957C-B6053D51C814}" dt="2022-08-02T06:28:50.081" v="85" actId="478"/>
          <ac:spMkLst>
            <pc:docMk/>
            <pc:sldMk cId="0" sldId="397"/>
            <ac:spMk id="30" creationId="{00000000-0000-0000-0000-000000000000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31" creationId="{0125B630-D09E-C634-1D15-73BD5BF93B3B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33" creationId="{1673FCD4-2D34-6CF6-C341-01F5A4C42D31}"/>
          </ac:spMkLst>
        </pc:spChg>
        <pc:spChg chg="del">
          <ac:chgData name="胡 济岩" userId="255c282c1c484a30" providerId="LiveId" clId="{DE0DF830-F3F0-40E8-957C-B6053D51C814}" dt="2022-08-02T06:29:24.298" v="102" actId="478"/>
          <ac:spMkLst>
            <pc:docMk/>
            <pc:sldMk cId="0" sldId="397"/>
            <ac:spMk id="34" creationId="{00000000-0000-0000-0000-000000000000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35" creationId="{6CE40A8D-6EAA-73B7-3A13-94862152C493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36" creationId="{2293ADCE-4869-8C57-D872-9654DCF975A2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38" creationId="{FBB27996-FD9D-CC35-52F7-8746EF32DD0C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39" creationId="{9F6850D2-4183-B52D-EB01-D4F516AEC4D6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0" creationId="{A33851B8-08FE-4DD3-93AC-5FCD80B3CFB3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1" creationId="{3A72BB88-F33B-F11C-CCBB-218AD17940B0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2" creationId="{6A430788-9800-407C-FF67-91970F6FC33F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3" creationId="{CD9AC353-2B3D-9EBF-6943-AB2ADDD6EC46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4" creationId="{020605B4-A42F-7C9C-53C9-EA472BEB3C7C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5" creationId="{35681E1F-B807-6365-89AC-C12F03641BF7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6" creationId="{0B24FEAE-E06B-B8DB-3B39-01C0A5B3C9F9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7" creationId="{46A0D8FB-A723-58E0-0200-30D0FC07D393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8" creationId="{69AD0EDA-EA6E-3ACD-8BD8-7D091B465AE6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49" creationId="{EBA5FC36-2465-E482-1B6D-F3E82F171ACB}"/>
          </ac:spMkLst>
        </pc:spChg>
        <pc:spChg chg="mod">
          <ac:chgData name="胡 济岩" userId="255c282c1c484a30" providerId="LiveId" clId="{DE0DF830-F3F0-40E8-957C-B6053D51C814}" dt="2022-08-02T06:27:26.764" v="65"/>
          <ac:spMkLst>
            <pc:docMk/>
            <pc:sldMk cId="0" sldId="397"/>
            <ac:spMk id="50" creationId="{4B3CDF4D-3F0A-189E-BF4D-F45173F97993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51" creationId="{DECFA0B1-8F50-D1CB-D208-F01B57EA773E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52" creationId="{1C4C1B01-E63A-5B73-F530-400946EE27FB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53" creationId="{789E8F3C-5960-98A7-43B6-1364929094B8}"/>
          </ac:spMkLst>
        </pc:spChg>
        <pc:spChg chg="mod">
          <ac:chgData name="胡 济岩" userId="255c282c1c484a30" providerId="LiveId" clId="{DE0DF830-F3F0-40E8-957C-B6053D51C814}" dt="2022-08-02T06:56:34.075" v="813" actId="1076"/>
          <ac:spMkLst>
            <pc:docMk/>
            <pc:sldMk cId="0" sldId="397"/>
            <ac:spMk id="54" creationId="{6F29DD1F-8206-D8CF-2872-F2986953A536}"/>
          </ac:spMkLst>
        </pc:spChg>
        <pc:spChg chg="mod">
          <ac:chgData name="胡 济岩" userId="255c282c1c484a30" providerId="LiveId" clId="{DE0DF830-F3F0-40E8-957C-B6053D51C814}" dt="2022-08-02T06:27:48.251" v="69"/>
          <ac:spMkLst>
            <pc:docMk/>
            <pc:sldMk cId="0" sldId="397"/>
            <ac:spMk id="57" creationId="{D2DA3794-47C2-3917-D419-DECE518338DE}"/>
          </ac:spMkLst>
        </pc:spChg>
        <pc:spChg chg="mod">
          <ac:chgData name="胡 济岩" userId="255c282c1c484a30" providerId="LiveId" clId="{DE0DF830-F3F0-40E8-957C-B6053D51C814}" dt="2022-08-02T06:28:13.262" v="73"/>
          <ac:spMkLst>
            <pc:docMk/>
            <pc:sldMk cId="0" sldId="397"/>
            <ac:spMk id="59" creationId="{3979F9F4-0DB5-B381-8077-297C2CF66E52}"/>
          </ac:spMkLst>
        </pc:spChg>
        <pc:spChg chg="mod">
          <ac:chgData name="胡 济岩" userId="255c282c1c484a30" providerId="LiveId" clId="{DE0DF830-F3F0-40E8-957C-B6053D51C814}" dt="2022-08-02T06:28:13.262" v="73"/>
          <ac:spMkLst>
            <pc:docMk/>
            <pc:sldMk cId="0" sldId="397"/>
            <ac:spMk id="62" creationId="{6D4A2A02-20F3-53E3-7449-AAD9A6033265}"/>
          </ac:spMkLst>
        </pc:spChg>
        <pc:spChg chg="mod">
          <ac:chgData name="胡 济岩" userId="255c282c1c484a30" providerId="LiveId" clId="{DE0DF830-F3F0-40E8-957C-B6053D51C814}" dt="2022-08-02T06:43:02.232" v="360"/>
          <ac:spMkLst>
            <pc:docMk/>
            <pc:sldMk cId="0" sldId="397"/>
            <ac:spMk id="64" creationId="{D324622C-EFBD-2BA8-C24D-6010D3631348}"/>
          </ac:spMkLst>
        </pc:spChg>
        <pc:spChg chg="mod">
          <ac:chgData name="胡 济岩" userId="255c282c1c484a30" providerId="LiveId" clId="{DE0DF830-F3F0-40E8-957C-B6053D51C814}" dt="2022-08-02T06:29:08.472" v="101" actId="20577"/>
          <ac:spMkLst>
            <pc:docMk/>
            <pc:sldMk cId="0" sldId="397"/>
            <ac:spMk id="67" creationId="{0E424942-A57F-3E5E-DAAE-D6D228DE4873}"/>
          </ac:spMkLst>
        </pc:spChg>
        <pc:spChg chg="mod">
          <ac:chgData name="胡 济岩" userId="255c282c1c484a30" providerId="LiveId" clId="{DE0DF830-F3F0-40E8-957C-B6053D51C814}" dt="2022-08-02T06:29:35.922" v="119"/>
          <ac:spMkLst>
            <pc:docMk/>
            <pc:sldMk cId="0" sldId="397"/>
            <ac:spMk id="69" creationId="{775446B7-9065-4A18-D99C-51AB93F9DA53}"/>
          </ac:spMkLst>
        </pc:spChg>
        <pc:spChg chg="mod">
          <ac:chgData name="胡 济岩" userId="255c282c1c484a30" providerId="LiveId" clId="{DE0DF830-F3F0-40E8-957C-B6053D51C814}" dt="2022-08-02T06:29:32.174" v="106" actId="20577"/>
          <ac:spMkLst>
            <pc:docMk/>
            <pc:sldMk cId="0" sldId="397"/>
            <ac:spMk id="72" creationId="{E80ADA58-D5FE-8FDC-E81E-EE8DF4485E2B}"/>
          </ac:spMkLst>
        </pc:spChg>
        <pc:grpChg chg="add mod">
          <ac:chgData name="胡 济岩" userId="255c282c1c484a30" providerId="LiveId" clId="{DE0DF830-F3F0-40E8-957C-B6053D51C814}" dt="2022-08-02T06:28:00.692" v="71" actId="164"/>
          <ac:grpSpMkLst>
            <pc:docMk/>
            <pc:sldMk cId="0" sldId="397"/>
            <ac:grpSpMk id="2" creationId="{14F2796F-D822-5159-E4AB-B20DDD64BB3B}"/>
          </ac:grpSpMkLst>
        </pc:grpChg>
        <pc:grpChg chg="add del mod">
          <ac:chgData name="胡 济岩" userId="255c282c1c484a30" providerId="LiveId" clId="{DE0DF830-F3F0-40E8-957C-B6053D51C814}" dt="2022-08-02T06:29:50.357" v="121" actId="465"/>
          <ac:grpSpMkLst>
            <pc:docMk/>
            <pc:sldMk cId="0" sldId="397"/>
            <ac:grpSpMk id="3" creationId="{2D883760-A457-42FA-9C3C-1693158230D0}"/>
          </ac:grpSpMkLst>
        </pc:grpChg>
        <pc:grpChg chg="add mod">
          <ac:chgData name="胡 济岩" userId="255c282c1c484a30" providerId="LiveId" clId="{DE0DF830-F3F0-40E8-957C-B6053D51C814}" dt="2022-08-02T06:56:34.075" v="813" actId="1076"/>
          <ac:grpSpMkLst>
            <pc:docMk/>
            <pc:sldMk cId="0" sldId="397"/>
            <ac:grpSpMk id="4" creationId="{D8DA740F-74E6-06BD-1E52-E85CD057DFAC}"/>
          </ac:grpSpMkLst>
        </pc:grpChg>
        <pc:grpChg chg="mod">
          <ac:chgData name="胡 济岩" userId="255c282c1c484a30" providerId="LiveId" clId="{DE0DF830-F3F0-40E8-957C-B6053D51C814}" dt="2022-08-02T06:56:34.075" v="813" actId="1076"/>
          <ac:grpSpMkLst>
            <pc:docMk/>
            <pc:sldMk cId="0" sldId="397"/>
            <ac:grpSpMk id="37" creationId="{A02500B3-692F-C0CA-E5A1-518070A7A311}"/>
          </ac:grpSpMkLst>
        </pc:grpChg>
        <pc:grpChg chg="add del mod">
          <ac:chgData name="胡 济岩" userId="255c282c1c484a30" providerId="LiveId" clId="{DE0DF830-F3F0-40E8-957C-B6053D51C814}" dt="2022-08-02T06:28:06.846" v="72" actId="478"/>
          <ac:grpSpMkLst>
            <pc:docMk/>
            <pc:sldMk cId="0" sldId="397"/>
            <ac:grpSpMk id="55" creationId="{65F47D79-E619-E049-9D43-5CBE558C443C}"/>
          </ac:grpSpMkLst>
        </pc:grpChg>
        <pc:grpChg chg="add mod">
          <ac:chgData name="胡 济岩" userId="255c282c1c484a30" providerId="LiveId" clId="{DE0DF830-F3F0-40E8-957C-B6053D51C814}" dt="2022-08-02T06:36:53.312" v="226" actId="1076"/>
          <ac:grpSpMkLst>
            <pc:docMk/>
            <pc:sldMk cId="0" sldId="397"/>
            <ac:grpSpMk id="58" creationId="{1FFA9B0E-5E72-BA50-B853-4F7C0EDAD1A5}"/>
          </ac:grpSpMkLst>
        </pc:grpChg>
        <pc:grpChg chg="mod">
          <ac:chgData name="胡 济岩" userId="255c282c1c484a30" providerId="LiveId" clId="{DE0DF830-F3F0-40E8-957C-B6053D51C814}" dt="2022-08-02T06:28:13.262" v="73"/>
          <ac:grpSpMkLst>
            <pc:docMk/>
            <pc:sldMk cId="0" sldId="397"/>
            <ac:grpSpMk id="60" creationId="{0CDFE9DA-7F71-D7B6-B79C-73068C3AB8D3}"/>
          </ac:grpSpMkLst>
        </pc:grpChg>
        <pc:grpChg chg="add mod">
          <ac:chgData name="胡 济岩" userId="255c282c1c484a30" providerId="LiveId" clId="{DE0DF830-F3F0-40E8-957C-B6053D51C814}" dt="2022-08-02T06:29:50.357" v="121" actId="465"/>
          <ac:grpSpMkLst>
            <pc:docMk/>
            <pc:sldMk cId="0" sldId="397"/>
            <ac:grpSpMk id="63" creationId="{90CE9DEA-E9B0-48DB-6C16-7198549DF2F9}"/>
          </ac:grpSpMkLst>
        </pc:grpChg>
        <pc:grpChg chg="mod">
          <ac:chgData name="胡 济岩" userId="255c282c1c484a30" providerId="LiveId" clId="{DE0DF830-F3F0-40E8-957C-B6053D51C814}" dt="2022-08-02T06:29:01.591" v="90" actId="571"/>
          <ac:grpSpMkLst>
            <pc:docMk/>
            <pc:sldMk cId="0" sldId="397"/>
            <ac:grpSpMk id="65" creationId="{A96FD0CD-B112-1D33-8FCD-B71999AFEF6D}"/>
          </ac:grpSpMkLst>
        </pc:grpChg>
        <pc:grpChg chg="add mod">
          <ac:chgData name="胡 济岩" userId="255c282c1c484a30" providerId="LiveId" clId="{DE0DF830-F3F0-40E8-957C-B6053D51C814}" dt="2022-08-02T06:29:48.516" v="120" actId="12788"/>
          <ac:grpSpMkLst>
            <pc:docMk/>
            <pc:sldMk cId="0" sldId="397"/>
            <ac:grpSpMk id="68" creationId="{10537407-DAC8-B879-CB05-D786D26240F2}"/>
          </ac:grpSpMkLst>
        </pc:grpChg>
        <pc:grpChg chg="mod">
          <ac:chgData name="胡 济岩" userId="255c282c1c484a30" providerId="LiveId" clId="{DE0DF830-F3F0-40E8-957C-B6053D51C814}" dt="2022-08-02T06:29:30.713" v="104" actId="571"/>
          <ac:grpSpMkLst>
            <pc:docMk/>
            <pc:sldMk cId="0" sldId="397"/>
            <ac:grpSpMk id="70" creationId="{E744507C-0FCD-C4FA-F1BC-0A5522F893C5}"/>
          </ac:grpSpMkLst>
        </pc:grpChg>
        <pc:picChg chg="add del mod">
          <ac:chgData name="胡 济岩" userId="255c282c1c484a30" providerId="LiveId" clId="{DE0DF830-F3F0-40E8-957C-B6053D51C814}" dt="2022-08-02T06:27:38.055" v="66" actId="164"/>
          <ac:picMkLst>
            <pc:docMk/>
            <pc:sldMk cId="0" sldId="397"/>
            <ac:picMk id="10" creationId="{00000000-0000-0000-0000-000000000000}"/>
          </ac:picMkLst>
        </pc:picChg>
        <pc:picChg chg="del">
          <ac:chgData name="胡 济岩" userId="255c282c1c484a30" providerId="LiveId" clId="{DE0DF830-F3F0-40E8-957C-B6053D51C814}" dt="2022-08-02T06:27:44.278" v="67" actId="478"/>
          <ac:picMkLst>
            <pc:docMk/>
            <pc:sldMk cId="0" sldId="397"/>
            <ac:picMk id="25" creationId="{00000000-0000-0000-0000-000000000000}"/>
          </ac:picMkLst>
        </pc:picChg>
        <pc:picChg chg="del">
          <ac:chgData name="胡 济岩" userId="255c282c1c484a30" providerId="LiveId" clId="{DE0DF830-F3F0-40E8-957C-B6053D51C814}" dt="2022-08-02T06:28:51.464" v="86" actId="478"/>
          <ac:picMkLst>
            <pc:docMk/>
            <pc:sldMk cId="0" sldId="397"/>
            <ac:picMk id="28" creationId="{00000000-0000-0000-0000-000000000000}"/>
          </ac:picMkLst>
        </pc:picChg>
        <pc:picChg chg="del">
          <ac:chgData name="胡 济岩" userId="255c282c1c484a30" providerId="LiveId" clId="{DE0DF830-F3F0-40E8-957C-B6053D51C814}" dt="2022-08-02T06:29:24.298" v="102" actId="478"/>
          <ac:picMkLst>
            <pc:docMk/>
            <pc:sldMk cId="0" sldId="397"/>
            <ac:picMk id="32" creationId="{00000000-0000-0000-0000-000000000000}"/>
          </ac:picMkLst>
        </pc:picChg>
        <pc:picChg chg="mod">
          <ac:chgData name="胡 济岩" userId="255c282c1c484a30" providerId="LiveId" clId="{DE0DF830-F3F0-40E8-957C-B6053D51C814}" dt="2022-08-02T06:27:48.251" v="69"/>
          <ac:picMkLst>
            <pc:docMk/>
            <pc:sldMk cId="0" sldId="397"/>
            <ac:picMk id="56" creationId="{F69FC16D-A260-FC77-973A-368550EB5DED}"/>
          </ac:picMkLst>
        </pc:picChg>
        <pc:picChg chg="mod">
          <ac:chgData name="胡 济岩" userId="255c282c1c484a30" providerId="LiveId" clId="{DE0DF830-F3F0-40E8-957C-B6053D51C814}" dt="2022-08-02T06:28:13.262" v="73"/>
          <ac:picMkLst>
            <pc:docMk/>
            <pc:sldMk cId="0" sldId="397"/>
            <ac:picMk id="61" creationId="{CF68CBCB-68C5-FB12-EEDF-9CB59ECE84AD}"/>
          </ac:picMkLst>
        </pc:picChg>
        <pc:picChg chg="mod">
          <ac:chgData name="胡 济岩" userId="255c282c1c484a30" providerId="LiveId" clId="{DE0DF830-F3F0-40E8-957C-B6053D51C814}" dt="2022-08-02T06:34:56.424" v="134" actId="1076"/>
          <ac:picMkLst>
            <pc:docMk/>
            <pc:sldMk cId="0" sldId="397"/>
            <ac:picMk id="66" creationId="{C59798AB-C0ED-2A8A-B29B-C32884B4108F}"/>
          </ac:picMkLst>
        </pc:picChg>
        <pc:picChg chg="mod">
          <ac:chgData name="胡 济岩" userId="255c282c1c484a30" providerId="LiveId" clId="{DE0DF830-F3F0-40E8-957C-B6053D51C814}" dt="2022-08-02T06:29:30.713" v="104" actId="571"/>
          <ac:picMkLst>
            <pc:docMk/>
            <pc:sldMk cId="0" sldId="397"/>
            <ac:picMk id="71" creationId="{8DA00AD2-1A2C-1CE7-D880-0DD4568CB63C}"/>
          </ac:picMkLst>
        </pc:picChg>
      </pc:sldChg>
      <pc:sldChg chg="modSp mod">
        <pc:chgData name="胡 济岩" userId="255c282c1c484a30" providerId="LiveId" clId="{DE0DF830-F3F0-40E8-957C-B6053D51C814}" dt="2022-08-02T06:20:45.025" v="12" actId="20577"/>
        <pc:sldMkLst>
          <pc:docMk/>
          <pc:sldMk cId="2848717664" sldId="443"/>
        </pc:sldMkLst>
        <pc:spChg chg="mod">
          <ac:chgData name="胡 济岩" userId="255c282c1c484a30" providerId="LiveId" clId="{DE0DF830-F3F0-40E8-957C-B6053D51C814}" dt="2022-08-02T06:20:45.025" v="12" actId="20577"/>
          <ac:spMkLst>
            <pc:docMk/>
            <pc:sldMk cId="2848717664" sldId="443"/>
            <ac:spMk id="4" creationId="{00000000-0000-0000-0000-000000000000}"/>
          </ac:spMkLst>
        </pc:spChg>
      </pc:sldChg>
      <pc:sldChg chg="modSp mod">
        <pc:chgData name="胡 济岩" userId="255c282c1c484a30" providerId="LiveId" clId="{DE0DF830-F3F0-40E8-957C-B6053D51C814}" dt="2022-08-08T13:24:27.834" v="886" actId="1076"/>
        <pc:sldMkLst>
          <pc:docMk/>
          <pc:sldMk cId="806492625" sldId="444"/>
        </pc:sldMkLst>
        <pc:spChg chg="mod">
          <ac:chgData name="胡 济岩" userId="255c282c1c484a30" providerId="LiveId" clId="{DE0DF830-F3F0-40E8-957C-B6053D51C814}" dt="2022-08-08T13:24:27.834" v="886" actId="1076"/>
          <ac:spMkLst>
            <pc:docMk/>
            <pc:sldMk cId="806492625" sldId="444"/>
            <ac:spMk id="40" creationId="{00000000-0000-0000-0000-000000000000}"/>
          </ac:spMkLst>
        </pc:spChg>
        <pc:spChg chg="mod">
          <ac:chgData name="胡 济岩" userId="255c282c1c484a30" providerId="LiveId" clId="{DE0DF830-F3F0-40E8-957C-B6053D51C814}" dt="2022-08-08T13:24:27.834" v="886" actId="1076"/>
          <ac:spMkLst>
            <pc:docMk/>
            <pc:sldMk cId="806492625" sldId="444"/>
            <ac:spMk id="41" creationId="{00000000-0000-0000-0000-000000000000}"/>
          </ac:spMkLst>
        </pc:spChg>
      </pc:sldChg>
      <pc:sldChg chg="modSp mod">
        <pc:chgData name="胡 济岩" userId="255c282c1c484a30" providerId="LiveId" clId="{DE0DF830-F3F0-40E8-957C-B6053D51C814}" dt="2022-08-02T06:21:30.551" v="59" actId="20577"/>
        <pc:sldMkLst>
          <pc:docMk/>
          <pc:sldMk cId="1297893170" sldId="445"/>
        </pc:sldMkLst>
        <pc:spChg chg="mod">
          <ac:chgData name="胡 济岩" userId="255c282c1c484a30" providerId="LiveId" clId="{DE0DF830-F3F0-40E8-957C-B6053D51C814}" dt="2022-08-02T06:21:30.551" v="59" actId="20577"/>
          <ac:spMkLst>
            <pc:docMk/>
            <pc:sldMk cId="1297893170" sldId="445"/>
            <ac:spMk id="36" creationId="{00000000-0000-0000-0000-000000000000}"/>
          </ac:spMkLst>
        </pc:spChg>
      </pc:sldChg>
      <pc:sldChg chg="modSp mod">
        <pc:chgData name="胡 济岩" userId="255c282c1c484a30" providerId="LiveId" clId="{DE0DF830-F3F0-40E8-957C-B6053D51C814}" dt="2022-08-02T06:27:12.514" v="63" actId="20577"/>
        <pc:sldMkLst>
          <pc:docMk/>
          <pc:sldMk cId="2463363462" sldId="447"/>
        </pc:sldMkLst>
        <pc:spChg chg="mod">
          <ac:chgData name="胡 济岩" userId="255c282c1c484a30" providerId="LiveId" clId="{DE0DF830-F3F0-40E8-957C-B6053D51C814}" dt="2022-08-02T06:27:12.514" v="63" actId="20577"/>
          <ac:spMkLst>
            <pc:docMk/>
            <pc:sldMk cId="2463363462" sldId="447"/>
            <ac:spMk id="4" creationId="{00000000-0000-0000-0000-000000000000}"/>
          </ac:spMkLst>
        </pc:spChg>
      </pc:sldChg>
      <pc:sldChg chg="del">
        <pc:chgData name="胡 济岩" userId="255c282c1c484a30" providerId="LiveId" clId="{DE0DF830-F3F0-40E8-957C-B6053D51C814}" dt="2022-08-02T06:20:37.933" v="10" actId="47"/>
        <pc:sldMkLst>
          <pc:docMk/>
          <pc:sldMk cId="1566287291" sldId="451"/>
        </pc:sldMkLst>
      </pc:sldChg>
      <pc:sldChg chg="del">
        <pc:chgData name="胡 济岩" userId="255c282c1c484a30" providerId="LiveId" clId="{DE0DF830-F3F0-40E8-957C-B6053D51C814}" dt="2022-08-02T06:20:37.933" v="10" actId="47"/>
        <pc:sldMkLst>
          <pc:docMk/>
          <pc:sldMk cId="3432414659" sldId="452"/>
        </pc:sldMkLst>
      </pc:sldChg>
      <pc:sldChg chg="del">
        <pc:chgData name="胡 济岩" userId="255c282c1c484a30" providerId="LiveId" clId="{DE0DF830-F3F0-40E8-957C-B6053D51C814}" dt="2022-08-02T06:20:37.933" v="10" actId="47"/>
        <pc:sldMkLst>
          <pc:docMk/>
          <pc:sldMk cId="597589804" sldId="453"/>
        </pc:sldMkLst>
      </pc:sldChg>
      <pc:sldChg chg="addSp delSp modSp mod delAnim modAnim">
        <pc:chgData name="胡 济岩" userId="255c282c1c484a30" providerId="LiveId" clId="{DE0DF830-F3F0-40E8-957C-B6053D51C814}" dt="2022-08-02T06:54:28.062" v="812"/>
        <pc:sldMkLst>
          <pc:docMk/>
          <pc:sldMk cId="0" sldId="455"/>
        </pc:sldMkLst>
        <pc:spChg chg="add del mod">
          <ac:chgData name="胡 济岩" userId="255c282c1c484a30" providerId="LiveId" clId="{DE0DF830-F3F0-40E8-957C-B6053D51C814}" dt="2022-08-02T06:53:42.250" v="806"/>
          <ac:spMkLst>
            <pc:docMk/>
            <pc:sldMk cId="0" sldId="455"/>
            <ac:spMk id="14" creationId="{C43BA47C-F8B7-E837-314F-F535EC122365}"/>
          </ac:spMkLst>
        </pc:spChg>
        <pc:spChg chg="add mod">
          <ac:chgData name="胡 济岩" userId="255c282c1c484a30" providerId="LiveId" clId="{DE0DF830-F3F0-40E8-957C-B6053D51C814}" dt="2022-08-02T06:54:28.062" v="812"/>
          <ac:spMkLst>
            <pc:docMk/>
            <pc:sldMk cId="0" sldId="455"/>
            <ac:spMk id="17" creationId="{DA8C9261-290D-7C11-3C27-D734931C8444}"/>
          </ac:spMkLst>
        </pc:spChg>
        <pc:spChg chg="del mod">
          <ac:chgData name="胡 济岩" userId="255c282c1c484a30" providerId="LiveId" clId="{DE0DF830-F3F0-40E8-957C-B6053D51C814}" dt="2022-08-02T06:53:45.872" v="808" actId="478"/>
          <ac:spMkLst>
            <pc:docMk/>
            <pc:sldMk cId="0" sldId="455"/>
            <ac:spMk id="21" creationId="{00000000-0000-0000-0000-000000000000}"/>
          </ac:spMkLst>
        </pc:spChg>
        <pc:spChg chg="mod">
          <ac:chgData name="胡 济岩" userId="255c282c1c484a30" providerId="LiveId" clId="{DE0DF830-F3F0-40E8-957C-B6053D51C814}" dt="2022-08-02T06:31:50.811" v="131" actId="20577"/>
          <ac:spMkLst>
            <pc:docMk/>
            <pc:sldMk cId="0" sldId="455"/>
            <ac:spMk id="32" creationId="{00000000-0000-0000-0000-000000000000}"/>
          </ac:spMkLst>
        </pc:spChg>
        <pc:picChg chg="add del">
          <ac:chgData name="胡 济岩" userId="255c282c1c484a30" providerId="LiveId" clId="{DE0DF830-F3F0-40E8-957C-B6053D51C814}" dt="2022-08-02T06:54:17.233" v="810" actId="22"/>
          <ac:picMkLst>
            <pc:docMk/>
            <pc:sldMk cId="0" sldId="455"/>
            <ac:picMk id="3" creationId="{966D7322-2AA9-5EA0-D3B7-B9D407C41DAF}"/>
          </ac:picMkLst>
        </pc:picChg>
      </pc:sldChg>
      <pc:sldChg chg="modSp mod">
        <pc:chgData name="胡 济岩" userId="255c282c1c484a30" providerId="LiveId" clId="{DE0DF830-F3F0-40E8-957C-B6053D51C814}" dt="2022-08-02T06:31:53.613" v="132" actId="20577"/>
        <pc:sldMkLst>
          <pc:docMk/>
          <pc:sldMk cId="1160337025" sldId="456"/>
        </pc:sldMkLst>
        <pc:spChg chg="mod">
          <ac:chgData name="胡 济岩" userId="255c282c1c484a30" providerId="LiveId" clId="{DE0DF830-F3F0-40E8-957C-B6053D51C814}" dt="2022-08-02T06:31:23.341" v="127" actId="17032"/>
          <ac:spMkLst>
            <pc:docMk/>
            <pc:sldMk cId="1160337025" sldId="456"/>
            <ac:spMk id="20" creationId="{00000000-0000-0000-0000-000000000000}"/>
          </ac:spMkLst>
        </pc:spChg>
        <pc:spChg chg="mod">
          <ac:chgData name="胡 济岩" userId="255c282c1c484a30" providerId="LiveId" clId="{DE0DF830-F3F0-40E8-957C-B6053D51C814}" dt="2022-08-02T06:31:06.440" v="125" actId="17032"/>
          <ac:spMkLst>
            <pc:docMk/>
            <pc:sldMk cId="1160337025" sldId="456"/>
            <ac:spMk id="21" creationId="{00000000-0000-0000-0000-000000000000}"/>
          </ac:spMkLst>
        </pc:spChg>
        <pc:spChg chg="mod">
          <ac:chgData name="胡 济岩" userId="255c282c1c484a30" providerId="LiveId" clId="{DE0DF830-F3F0-40E8-957C-B6053D51C814}" dt="2022-08-02T06:31:53.613" v="132" actId="20577"/>
          <ac:spMkLst>
            <pc:docMk/>
            <pc:sldMk cId="1160337025" sldId="456"/>
            <ac:spMk id="32" creationId="{00000000-0000-0000-0000-000000000000}"/>
          </ac:spMkLst>
        </pc:spChg>
      </pc:sldChg>
      <pc:sldChg chg="modSp add mod">
        <pc:chgData name="胡 济岩" userId="255c282c1c484a30" providerId="LiveId" clId="{DE0DF830-F3F0-40E8-957C-B6053D51C814}" dt="2022-08-02T06:43:07.522" v="361"/>
        <pc:sldMkLst>
          <pc:docMk/>
          <pc:sldMk cId="1803312896" sldId="458"/>
        </pc:sldMkLst>
        <pc:spChg chg="mod">
          <ac:chgData name="胡 济岩" userId="255c282c1c484a30" providerId="LiveId" clId="{DE0DF830-F3F0-40E8-957C-B6053D51C814}" dt="2022-08-02T06:43:07.522" v="361"/>
          <ac:spMkLst>
            <pc:docMk/>
            <pc:sldMk cId="1803312896" sldId="458"/>
            <ac:spMk id="3" creationId="{00000000-0000-0000-0000-000000000000}"/>
          </ac:spMkLst>
        </pc:spChg>
        <pc:spChg chg="mod">
          <ac:chgData name="胡 济岩" userId="255c282c1c484a30" providerId="LiveId" clId="{DE0DF830-F3F0-40E8-957C-B6053D51C814}" dt="2022-08-02T06:35:26.461" v="156" actId="20577"/>
          <ac:spMkLst>
            <pc:docMk/>
            <pc:sldMk cId="1803312896" sldId="458"/>
            <ac:spMk id="4" creationId="{00000000-0000-0000-0000-000000000000}"/>
          </ac:spMkLst>
        </pc:spChg>
      </pc:sldChg>
      <pc:sldChg chg="addSp delSp modSp add mod">
        <pc:chgData name="胡 济岩" userId="255c282c1c484a30" providerId="LiveId" clId="{DE0DF830-F3F0-40E8-957C-B6053D51C814}" dt="2022-08-08T12:40:35.253" v="880"/>
        <pc:sldMkLst>
          <pc:docMk/>
          <pc:sldMk cId="311689767" sldId="459"/>
        </pc:sldMkLst>
        <pc:spChg chg="add del">
          <ac:chgData name="胡 济岩" userId="255c282c1c484a30" providerId="LiveId" clId="{DE0DF830-F3F0-40E8-957C-B6053D51C814}" dt="2022-08-02T06:40:24.988" v="341"/>
          <ac:spMkLst>
            <pc:docMk/>
            <pc:sldMk cId="311689767" sldId="459"/>
            <ac:spMk id="5" creationId="{354DCE27-11F3-B080-A9A1-C8FAAACB0C32}"/>
          </ac:spMkLst>
        </pc:spChg>
        <pc:spChg chg="mod">
          <ac:chgData name="胡 济岩" userId="255c282c1c484a30" providerId="LiveId" clId="{DE0DF830-F3F0-40E8-957C-B6053D51C814}" dt="2022-08-02T06:43:14.533" v="362"/>
          <ac:spMkLst>
            <pc:docMk/>
            <pc:sldMk cId="311689767" sldId="459"/>
            <ac:spMk id="37" creationId="{00000000-0000-0000-0000-000000000000}"/>
          </ac:spMkLst>
        </pc:spChg>
        <pc:spChg chg="mod">
          <ac:chgData name="胡 济岩" userId="255c282c1c484a30" providerId="LiveId" clId="{DE0DF830-F3F0-40E8-957C-B6053D51C814}" dt="2022-08-02T06:40:45.826" v="347" actId="1076"/>
          <ac:spMkLst>
            <pc:docMk/>
            <pc:sldMk cId="311689767" sldId="459"/>
            <ac:spMk id="40" creationId="{00000000-0000-0000-0000-000000000000}"/>
          </ac:spMkLst>
        </pc:spChg>
        <pc:spChg chg="mod">
          <ac:chgData name="胡 济岩" userId="255c282c1c484a30" providerId="LiveId" clId="{DE0DF830-F3F0-40E8-957C-B6053D51C814}" dt="2022-08-02T06:47:47.007" v="415" actId="20577"/>
          <ac:spMkLst>
            <pc:docMk/>
            <pc:sldMk cId="311689767" sldId="459"/>
            <ac:spMk id="41" creationId="{00000000-0000-0000-0000-000000000000}"/>
          </ac:spMkLst>
        </pc:spChg>
        <pc:spChg chg="mod">
          <ac:chgData name="胡 济岩" userId="255c282c1c484a30" providerId="LiveId" clId="{DE0DF830-F3F0-40E8-957C-B6053D51C814}" dt="2022-08-02T06:38:12.062" v="295" actId="20577"/>
          <ac:spMkLst>
            <pc:docMk/>
            <pc:sldMk cId="311689767" sldId="459"/>
            <ac:spMk id="43" creationId="{00000000-0000-0000-0000-000000000000}"/>
          </ac:spMkLst>
        </pc:spChg>
        <pc:spChg chg="mod">
          <ac:chgData name="胡 济岩" userId="255c282c1c484a30" providerId="LiveId" clId="{DE0DF830-F3F0-40E8-957C-B6053D51C814}" dt="2022-08-08T12:40:35.253" v="880"/>
          <ac:spMkLst>
            <pc:docMk/>
            <pc:sldMk cId="311689767" sldId="459"/>
            <ac:spMk id="45" creationId="{00000000-0000-0000-0000-000000000000}"/>
          </ac:spMkLst>
        </pc:spChg>
        <pc:picChg chg="add del mod">
          <ac:chgData name="胡 济岩" userId="255c282c1c484a30" providerId="LiveId" clId="{DE0DF830-F3F0-40E8-957C-B6053D51C814}" dt="2022-08-02T06:46:12.200" v="401" actId="478"/>
          <ac:picMkLst>
            <pc:docMk/>
            <pc:sldMk cId="311689767" sldId="459"/>
            <ac:picMk id="3" creationId="{24637777-31B4-B5F6-0D40-7B8674894547}"/>
          </ac:picMkLst>
        </pc:picChg>
        <pc:picChg chg="del">
          <ac:chgData name="胡 济岩" userId="255c282c1c484a30" providerId="LiveId" clId="{DE0DF830-F3F0-40E8-957C-B6053D51C814}" dt="2022-08-02T06:39:19.384" v="333" actId="478"/>
          <ac:picMkLst>
            <pc:docMk/>
            <pc:sldMk cId="311689767" sldId="459"/>
            <ac:picMk id="3" creationId="{44E8D8A2-9E78-3BCA-E8F7-5CCF39986BD8}"/>
          </ac:picMkLst>
        </pc:picChg>
        <pc:picChg chg="add mod">
          <ac:chgData name="胡 济岩" userId="255c282c1c484a30" providerId="LiveId" clId="{DE0DF830-F3F0-40E8-957C-B6053D51C814}" dt="2022-08-02T06:40:50.036" v="349" actId="1076"/>
          <ac:picMkLst>
            <pc:docMk/>
            <pc:sldMk cId="311689767" sldId="459"/>
            <ac:picMk id="7" creationId="{D4DAA68B-3857-18BC-5EDE-F12D15D373A5}"/>
          </ac:picMkLst>
        </pc:picChg>
      </pc:sldChg>
      <pc:sldChg chg="add del">
        <pc:chgData name="胡 济岩" userId="255c282c1c484a30" providerId="LiveId" clId="{DE0DF830-F3F0-40E8-957C-B6053D51C814}" dt="2022-08-02T06:37:18.787" v="231"/>
        <pc:sldMkLst>
          <pc:docMk/>
          <pc:sldMk cId="533659909" sldId="459"/>
        </pc:sldMkLst>
      </pc:sldChg>
      <pc:sldChg chg="delSp modSp add mod">
        <pc:chgData name="胡 济岩" userId="255c282c1c484a30" providerId="LiveId" clId="{DE0DF830-F3F0-40E8-957C-B6053D51C814}" dt="2022-08-08T13:21:32.346" v="881" actId="478"/>
        <pc:sldMkLst>
          <pc:docMk/>
          <pc:sldMk cId="1476872879" sldId="460"/>
        </pc:sldMkLst>
        <pc:spChg chg="del">
          <ac:chgData name="胡 济岩" userId="255c282c1c484a30" providerId="LiveId" clId="{DE0DF830-F3F0-40E8-957C-B6053D51C814}" dt="2022-08-08T13:21:32.346" v="881" actId="478"/>
          <ac:spMkLst>
            <pc:docMk/>
            <pc:sldMk cId="1476872879" sldId="460"/>
            <ac:spMk id="13" creationId="{00000000-0000-0000-0000-000000000000}"/>
          </ac:spMkLst>
        </pc:spChg>
        <pc:spChg chg="mod">
          <ac:chgData name="胡 济岩" userId="255c282c1c484a30" providerId="LiveId" clId="{DE0DF830-F3F0-40E8-957C-B6053D51C814}" dt="2022-08-02T06:43:17.601" v="363"/>
          <ac:spMkLst>
            <pc:docMk/>
            <pc:sldMk cId="1476872879" sldId="460"/>
            <ac:spMk id="35" creationId="{00000000-0000-0000-0000-000000000000}"/>
          </ac:spMkLst>
        </pc:spChg>
        <pc:spChg chg="mod">
          <ac:chgData name="胡 济岩" userId="255c282c1c484a30" providerId="LiveId" clId="{DE0DF830-F3F0-40E8-957C-B6053D51C814}" dt="2022-08-02T06:50:51.928" v="766"/>
          <ac:spMkLst>
            <pc:docMk/>
            <pc:sldMk cId="1476872879" sldId="460"/>
            <ac:spMk id="36" creationId="{00000000-0000-0000-0000-000000000000}"/>
          </ac:spMkLst>
        </pc:spChg>
        <pc:spChg chg="mod">
          <ac:chgData name="胡 济岩" userId="255c282c1c484a30" providerId="LiveId" clId="{DE0DF830-F3F0-40E8-957C-B6053D51C814}" dt="2022-08-02T06:50:33.988" v="724"/>
          <ac:spMkLst>
            <pc:docMk/>
            <pc:sldMk cId="1476872879" sldId="460"/>
            <ac:spMk id="37" creationId="{00000000-0000-0000-0000-000000000000}"/>
          </ac:spMkLst>
        </pc:spChg>
        <pc:spChg chg="mod">
          <ac:chgData name="胡 济岩" userId="255c282c1c484a30" providerId="LiveId" clId="{DE0DF830-F3F0-40E8-957C-B6053D51C814}" dt="2022-08-02T06:50:38.983" v="750"/>
          <ac:spMkLst>
            <pc:docMk/>
            <pc:sldMk cId="1476872879" sldId="460"/>
            <ac:spMk id="38" creationId="{00000000-0000-0000-0000-000000000000}"/>
          </ac:spMkLst>
        </pc:spChg>
        <pc:picChg chg="del">
          <ac:chgData name="胡 济岩" userId="255c282c1c484a30" providerId="LiveId" clId="{DE0DF830-F3F0-40E8-957C-B6053D51C814}" dt="2022-08-02T06:50:59.504" v="768" actId="478"/>
          <ac:picMkLst>
            <pc:docMk/>
            <pc:sldMk cId="1476872879" sldId="460"/>
            <ac:picMk id="3" creationId="{920B8237-D858-53E9-C62F-D6FCA77B9161}"/>
          </ac:picMkLst>
        </pc:picChg>
        <pc:picChg chg="del">
          <ac:chgData name="胡 济岩" userId="255c282c1c484a30" providerId="LiveId" clId="{DE0DF830-F3F0-40E8-957C-B6053D51C814}" dt="2022-08-02T06:50:58.179" v="767" actId="478"/>
          <ac:picMkLst>
            <pc:docMk/>
            <pc:sldMk cId="1476872879" sldId="460"/>
            <ac:picMk id="12" creationId="{EC23D211-42B0-8E2F-2F0D-5032FD296ADB}"/>
          </ac:picMkLst>
        </pc:picChg>
      </pc:sldChg>
    </pc:docChg>
  </pc:docChgLst>
  <pc:docChgLst>
    <pc:chgData name="胡 济岩" userId="255c282c1c484a30" providerId="LiveId" clId="{91C83FA3-E152-4301-8BE5-5F48050149A8}"/>
    <pc:docChg chg="undo custSel modSld">
      <pc:chgData name="胡 济岩" userId="255c282c1c484a30" providerId="LiveId" clId="{91C83FA3-E152-4301-8BE5-5F48050149A8}" dt="2022-08-09T09:52:17.573" v="7" actId="1076"/>
      <pc:docMkLst>
        <pc:docMk/>
      </pc:docMkLst>
      <pc:sldChg chg="addSp delSp modSp mod">
        <pc:chgData name="胡 济岩" userId="255c282c1c484a30" providerId="LiveId" clId="{91C83FA3-E152-4301-8BE5-5F48050149A8}" dt="2022-08-09T09:52:17.573" v="7" actId="1076"/>
        <pc:sldMkLst>
          <pc:docMk/>
          <pc:sldMk cId="1476872879" sldId="460"/>
        </pc:sldMkLst>
        <pc:spChg chg="add del">
          <ac:chgData name="胡 济岩" userId="255c282c1c484a30" providerId="LiveId" clId="{91C83FA3-E152-4301-8BE5-5F48050149A8}" dt="2022-08-09T09:51:32.391" v="1" actId="478"/>
          <ac:spMkLst>
            <pc:docMk/>
            <pc:sldMk cId="1476872879" sldId="460"/>
            <ac:spMk id="13" creationId="{00000000-0000-0000-0000-000000000000}"/>
          </ac:spMkLst>
        </pc:spChg>
        <pc:picChg chg="add mod">
          <ac:chgData name="胡 济岩" userId="255c282c1c484a30" providerId="LiveId" clId="{91C83FA3-E152-4301-8BE5-5F48050149A8}" dt="2022-08-09T09:52:17.573" v="7" actId="1076"/>
          <ac:picMkLst>
            <pc:docMk/>
            <pc:sldMk cId="1476872879" sldId="460"/>
            <ac:picMk id="2" creationId="{1B7ACB6A-F8C3-5343-1CA6-0448FE6BED0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3AB9FDAE-B76E-4601-B9C3-97843881447B}" type="datetimeFigureOut">
              <a:rPr lang="zh-CN" altLang="en-US" smtClean="0"/>
              <a:t>2022-8-9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D5799574-F572-4822-9A1B-4E0D108284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81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013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11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85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7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247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554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21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6DD8C-D017-4CE0-AC61-C1CAAA494AE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1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9873779" y="3328288"/>
            <a:ext cx="2331555" cy="3529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>
            <a:fillRect/>
          </a:stretch>
        </p:blipFill>
        <p:spPr>
          <a:xfrm>
            <a:off x="285" y="-1"/>
            <a:ext cx="1219143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1816100" cy="6858000"/>
          </a:xfrm>
          <a:prstGeom prst="rect">
            <a:avLst/>
          </a:prstGeom>
          <a:solidFill>
            <a:srgbClr val="FFE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93548" y="938214"/>
            <a:ext cx="31325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CONTENTS</a:t>
            </a:r>
            <a:endParaRPr kumimoji="1" lang="zh-CN" altLang="en-US" sz="4400" b="1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300288" y="1708151"/>
            <a:ext cx="1779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目   录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12169" y="268461"/>
            <a:ext cx="696440" cy="72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0"/>
            <a:ext cx="12191433" cy="3773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4" y="2"/>
            <a:ext cx="2973615" cy="5315857"/>
          </a:xfrm>
          <a:prstGeom prst="rect">
            <a:avLst/>
          </a:prstGeom>
          <a:effectLst/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365" y="1542143"/>
            <a:ext cx="2110963" cy="37737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77" y="1542145"/>
            <a:ext cx="2973615" cy="5315857"/>
          </a:xfrm>
          <a:prstGeom prst="rect">
            <a:avLst/>
          </a:prstGeom>
          <a:effectLst/>
        </p:spPr>
      </p:pic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4876801" y="3166534"/>
            <a:ext cx="6922924" cy="15065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0" y="2996672"/>
            <a:ext cx="1066800" cy="167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rgbClr val="FFE500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>
            <a:off x="294641" y="872858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6"/>
          <p:cNvSpPr/>
          <p:nvPr userDrawn="1"/>
        </p:nvSpPr>
        <p:spPr>
          <a:xfrm>
            <a:off x="294641" y="214869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4207" y="295325"/>
            <a:ext cx="10515600" cy="593388"/>
          </a:xfrm>
        </p:spPr>
        <p:txBody>
          <a:bodyPr>
            <a:norm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3" name="图片 12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120" y="335489"/>
            <a:ext cx="514555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1"/>
            <a:ext cx="35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感谢您下载包图网平台上提供的</a:t>
            </a:r>
            <a:r>
              <a:rPr lang="en-US" altLang="zh-CN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PPT</a:t>
            </a:r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ibot.com.cn/thread-12397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uibot.com.cn/thread-54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forum.uibot.com.cn/thread-12397.ht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1207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56681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07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授课人：胡济岩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59022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时间：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8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66522" y="4108675"/>
            <a:ext cx="685444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常见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场景通用解决方案</a:t>
            </a:r>
            <a:endParaRPr lang="en-US" altLang="zh-CN" sz="4000" b="1" dirty="0">
              <a:solidFill>
                <a:prstClr val="white"/>
              </a:solidFill>
              <a:effectLst>
                <a:outerShdw blurRad="419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algn="r" defTabSz="914400">
              <a:defRPr/>
            </a:pP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第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</a:t>
            </a: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期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71151" y="3251246"/>
            <a:ext cx="55498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来也科技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24527" y="369027"/>
            <a:ext cx="696440" cy="7298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23428" y="5905419"/>
            <a:ext cx="5697539" cy="4943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助力初中级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开发者高效办公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ṥlïde"/>
          <p:cNvGrpSpPr/>
          <p:nvPr/>
        </p:nvGrpSpPr>
        <p:grpSpPr>
          <a:xfrm>
            <a:off x="4552834" y="2093973"/>
            <a:ext cx="3086335" cy="4764027"/>
            <a:chOff x="4432187" y="1721531"/>
            <a:chExt cx="3327622" cy="5136474"/>
          </a:xfrm>
        </p:grpSpPr>
        <p:grpSp>
          <p:nvGrpSpPr>
            <p:cNvPr id="18" name="îsliďé"/>
            <p:cNvGrpSpPr/>
            <p:nvPr/>
          </p:nvGrpSpPr>
          <p:grpSpPr>
            <a:xfrm>
              <a:off x="4432187" y="1721531"/>
              <a:ext cx="3327622" cy="5136474"/>
              <a:chOff x="3017784" y="1558869"/>
              <a:chExt cx="2239248" cy="3897801"/>
            </a:xfrm>
          </p:grpSpPr>
          <p:sp>
            <p:nvSpPr>
              <p:cNvPr id="23" name="î$ḻíḍê"/>
              <p:cNvSpPr/>
              <p:nvPr/>
            </p:nvSpPr>
            <p:spPr bwMode="auto">
              <a:xfrm>
                <a:off x="3644879" y="5276364"/>
                <a:ext cx="933351" cy="1803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4" name="ísḻiḑe"/>
              <p:cNvSpPr/>
              <p:nvPr/>
            </p:nvSpPr>
            <p:spPr bwMode="auto">
              <a:xfrm>
                <a:off x="4037311" y="1558869"/>
                <a:ext cx="323491" cy="3856702"/>
              </a:xfrm>
              <a:custGeom>
                <a:avLst/>
                <a:gdLst>
                  <a:gd name="T0" fmla="*/ 0 w 206"/>
                  <a:gd name="T1" fmla="*/ 2432 h 2467"/>
                  <a:gd name="T2" fmla="*/ 0 w 206"/>
                  <a:gd name="T3" fmla="*/ 46 h 2467"/>
                  <a:gd name="T4" fmla="*/ 206 w 206"/>
                  <a:gd name="T5" fmla="*/ 46 h 2467"/>
                  <a:gd name="T6" fmla="*/ 103 w 206"/>
                  <a:gd name="T7" fmla="*/ 2432 h 2467"/>
                  <a:gd name="T8" fmla="*/ 0 w 206"/>
                  <a:gd name="T9" fmla="*/ 2432 h 2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467">
                    <a:moveTo>
                      <a:pt x="0" y="2432"/>
                    </a:moveTo>
                    <a:cubicBezTo>
                      <a:pt x="0" y="2432"/>
                      <a:pt x="8" y="206"/>
                      <a:pt x="0" y="46"/>
                    </a:cubicBezTo>
                    <a:cubicBezTo>
                      <a:pt x="0" y="46"/>
                      <a:pt x="122" y="0"/>
                      <a:pt x="206" y="46"/>
                    </a:cubicBezTo>
                    <a:cubicBezTo>
                      <a:pt x="206" y="46"/>
                      <a:pt x="114" y="2232"/>
                      <a:pt x="103" y="2432"/>
                    </a:cubicBezTo>
                    <a:cubicBezTo>
                      <a:pt x="103" y="2432"/>
                      <a:pt x="76" y="2467"/>
                      <a:pt x="0" y="24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5" name="íśļíde"/>
              <p:cNvSpPr/>
              <p:nvPr/>
            </p:nvSpPr>
            <p:spPr bwMode="auto">
              <a:xfrm>
                <a:off x="3037671" y="1696750"/>
                <a:ext cx="2206103" cy="585996"/>
              </a:xfrm>
              <a:custGeom>
                <a:avLst/>
                <a:gdLst>
                  <a:gd name="T0" fmla="*/ 1633 w 1664"/>
                  <a:gd name="T1" fmla="*/ 442 h 442"/>
                  <a:gd name="T2" fmla="*/ 174 w 1664"/>
                  <a:gd name="T3" fmla="*/ 284 h 442"/>
                  <a:gd name="T4" fmla="*/ 17 w 1664"/>
                  <a:gd name="T5" fmla="*/ 123 h 442"/>
                  <a:gd name="T6" fmla="*/ 0 w 1664"/>
                  <a:gd name="T7" fmla="*/ 88 h 442"/>
                  <a:gd name="T8" fmla="*/ 205 w 1664"/>
                  <a:gd name="T9" fmla="*/ 0 h 442"/>
                  <a:gd name="T10" fmla="*/ 1646 w 1664"/>
                  <a:gd name="T11" fmla="*/ 122 h 442"/>
                  <a:gd name="T12" fmla="*/ 1664 w 1664"/>
                  <a:gd name="T13" fmla="*/ 158 h 442"/>
                  <a:gd name="T14" fmla="*/ 1534 w 1664"/>
                  <a:gd name="T15" fmla="*/ 279 h 442"/>
                  <a:gd name="T16" fmla="*/ 1615 w 1664"/>
                  <a:gd name="T17" fmla="*/ 406 h 442"/>
                  <a:gd name="T18" fmla="*/ 1633 w 1664"/>
                  <a:gd name="T19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4" h="442">
                    <a:moveTo>
                      <a:pt x="1633" y="442"/>
                    </a:moveTo>
                    <a:lnTo>
                      <a:pt x="174" y="284"/>
                    </a:lnTo>
                    <a:lnTo>
                      <a:pt x="17" y="123"/>
                    </a:lnTo>
                    <a:lnTo>
                      <a:pt x="0" y="88"/>
                    </a:lnTo>
                    <a:lnTo>
                      <a:pt x="205" y="0"/>
                    </a:lnTo>
                    <a:lnTo>
                      <a:pt x="1646" y="122"/>
                    </a:lnTo>
                    <a:lnTo>
                      <a:pt x="1664" y="158"/>
                    </a:lnTo>
                    <a:lnTo>
                      <a:pt x="1534" y="279"/>
                    </a:lnTo>
                    <a:lnTo>
                      <a:pt x="1615" y="406"/>
                    </a:lnTo>
                    <a:lnTo>
                      <a:pt x="1633" y="44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6" name="ïṡḷïḍé"/>
              <p:cNvSpPr/>
              <p:nvPr/>
            </p:nvSpPr>
            <p:spPr bwMode="auto">
              <a:xfrm>
                <a:off x="3037671" y="1649022"/>
                <a:ext cx="2182239" cy="585996"/>
              </a:xfrm>
              <a:custGeom>
                <a:avLst/>
                <a:gdLst>
                  <a:gd name="T0" fmla="*/ 1615 w 1646"/>
                  <a:gd name="T1" fmla="*/ 442 h 442"/>
                  <a:gd name="T2" fmla="*/ 157 w 1646"/>
                  <a:gd name="T3" fmla="*/ 284 h 442"/>
                  <a:gd name="T4" fmla="*/ 0 w 1646"/>
                  <a:gd name="T5" fmla="*/ 124 h 442"/>
                  <a:gd name="T6" fmla="*/ 187 w 1646"/>
                  <a:gd name="T7" fmla="*/ 0 h 442"/>
                  <a:gd name="T8" fmla="*/ 1646 w 1646"/>
                  <a:gd name="T9" fmla="*/ 158 h 442"/>
                  <a:gd name="T10" fmla="*/ 1516 w 1646"/>
                  <a:gd name="T11" fmla="*/ 280 h 442"/>
                  <a:gd name="T12" fmla="*/ 1615 w 1646"/>
                  <a:gd name="T13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6" h="442">
                    <a:moveTo>
                      <a:pt x="1615" y="442"/>
                    </a:moveTo>
                    <a:lnTo>
                      <a:pt x="157" y="284"/>
                    </a:lnTo>
                    <a:lnTo>
                      <a:pt x="0" y="124"/>
                    </a:lnTo>
                    <a:lnTo>
                      <a:pt x="187" y="0"/>
                    </a:lnTo>
                    <a:lnTo>
                      <a:pt x="1646" y="158"/>
                    </a:lnTo>
                    <a:lnTo>
                      <a:pt x="1516" y="280"/>
                    </a:lnTo>
                    <a:lnTo>
                      <a:pt x="1615" y="4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7" name="íṥlíḍê"/>
              <p:cNvSpPr/>
              <p:nvPr/>
            </p:nvSpPr>
            <p:spPr bwMode="auto">
              <a:xfrm>
                <a:off x="3017784" y="2395438"/>
                <a:ext cx="2239248" cy="425577"/>
              </a:xfrm>
              <a:custGeom>
                <a:avLst/>
                <a:gdLst>
                  <a:gd name="T0" fmla="*/ 22 w 1689"/>
                  <a:gd name="T1" fmla="*/ 26 h 321"/>
                  <a:gd name="T2" fmla="*/ 5 w 1689"/>
                  <a:gd name="T3" fmla="*/ 0 h 321"/>
                  <a:gd name="T4" fmla="*/ 1516 w 1689"/>
                  <a:gd name="T5" fmla="*/ 47 h 321"/>
                  <a:gd name="T6" fmla="*/ 1671 w 1689"/>
                  <a:gd name="T7" fmla="*/ 161 h 321"/>
                  <a:gd name="T8" fmla="*/ 1689 w 1689"/>
                  <a:gd name="T9" fmla="*/ 186 h 321"/>
                  <a:gd name="T10" fmla="*/ 1511 w 1689"/>
                  <a:gd name="T11" fmla="*/ 321 h 321"/>
                  <a:gd name="T12" fmla="*/ 18 w 1689"/>
                  <a:gd name="T13" fmla="*/ 298 h 321"/>
                  <a:gd name="T14" fmla="*/ 0 w 1689"/>
                  <a:gd name="T15" fmla="*/ 272 h 321"/>
                  <a:gd name="T16" fmla="*/ 139 w 1689"/>
                  <a:gd name="T17" fmla="*/ 171 h 321"/>
                  <a:gd name="T18" fmla="*/ 22 w 1689"/>
                  <a:gd name="T19" fmla="*/ 2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9" h="321">
                    <a:moveTo>
                      <a:pt x="22" y="26"/>
                    </a:moveTo>
                    <a:lnTo>
                      <a:pt x="5" y="0"/>
                    </a:lnTo>
                    <a:lnTo>
                      <a:pt x="1516" y="47"/>
                    </a:lnTo>
                    <a:lnTo>
                      <a:pt x="1671" y="161"/>
                    </a:lnTo>
                    <a:lnTo>
                      <a:pt x="1689" y="186"/>
                    </a:lnTo>
                    <a:lnTo>
                      <a:pt x="1511" y="321"/>
                    </a:lnTo>
                    <a:lnTo>
                      <a:pt x="18" y="298"/>
                    </a:lnTo>
                    <a:lnTo>
                      <a:pt x="0" y="272"/>
                    </a:lnTo>
                    <a:lnTo>
                      <a:pt x="139" y="171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8" name="iṧ1ïďé"/>
              <p:cNvSpPr/>
              <p:nvPr/>
            </p:nvSpPr>
            <p:spPr bwMode="auto">
              <a:xfrm>
                <a:off x="3017784" y="2395438"/>
                <a:ext cx="2215383" cy="391106"/>
              </a:xfrm>
              <a:custGeom>
                <a:avLst/>
                <a:gdLst>
                  <a:gd name="T0" fmla="*/ 5 w 1671"/>
                  <a:gd name="T1" fmla="*/ 0 h 295"/>
                  <a:gd name="T2" fmla="*/ 1498 w 1671"/>
                  <a:gd name="T3" fmla="*/ 22 h 295"/>
                  <a:gd name="T4" fmla="*/ 1671 w 1671"/>
                  <a:gd name="T5" fmla="*/ 161 h 295"/>
                  <a:gd name="T6" fmla="*/ 1493 w 1671"/>
                  <a:gd name="T7" fmla="*/ 295 h 295"/>
                  <a:gd name="T8" fmla="*/ 0 w 1671"/>
                  <a:gd name="T9" fmla="*/ 272 h 295"/>
                  <a:gd name="T10" fmla="*/ 121 w 1671"/>
                  <a:gd name="T11" fmla="*/ 146 h 295"/>
                  <a:gd name="T12" fmla="*/ 5 w 1671"/>
                  <a:gd name="T1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1" h="295">
                    <a:moveTo>
                      <a:pt x="5" y="0"/>
                    </a:moveTo>
                    <a:lnTo>
                      <a:pt x="1498" y="22"/>
                    </a:lnTo>
                    <a:lnTo>
                      <a:pt x="1671" y="161"/>
                    </a:lnTo>
                    <a:lnTo>
                      <a:pt x="1493" y="295"/>
                    </a:lnTo>
                    <a:lnTo>
                      <a:pt x="0" y="272"/>
                    </a:lnTo>
                    <a:lnTo>
                      <a:pt x="121" y="1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9" name="iṩľïḋé"/>
              <p:cNvSpPr/>
              <p:nvPr/>
            </p:nvSpPr>
            <p:spPr bwMode="auto">
              <a:xfrm>
                <a:off x="3316085" y="2895258"/>
                <a:ext cx="1548514" cy="685430"/>
              </a:xfrm>
              <a:custGeom>
                <a:avLst/>
                <a:gdLst>
                  <a:gd name="T0" fmla="*/ 1168 w 1168"/>
                  <a:gd name="T1" fmla="*/ 230 h 517"/>
                  <a:gd name="T2" fmla="*/ 165 w 1168"/>
                  <a:gd name="T3" fmla="*/ 517 h 517"/>
                  <a:gd name="T4" fmla="*/ 18 w 1168"/>
                  <a:gd name="T5" fmla="*/ 449 h 517"/>
                  <a:gd name="T6" fmla="*/ 0 w 1168"/>
                  <a:gd name="T7" fmla="*/ 424 h 517"/>
                  <a:gd name="T8" fmla="*/ 106 w 1168"/>
                  <a:gd name="T9" fmla="*/ 313 h 517"/>
                  <a:gd name="T10" fmla="*/ 1092 w 1168"/>
                  <a:gd name="T11" fmla="*/ 0 h 517"/>
                  <a:gd name="T12" fmla="*/ 1110 w 1168"/>
                  <a:gd name="T13" fmla="*/ 26 h 517"/>
                  <a:gd name="T14" fmla="*/ 1058 w 1168"/>
                  <a:gd name="T15" fmla="*/ 145 h 517"/>
                  <a:gd name="T16" fmla="*/ 1150 w 1168"/>
                  <a:gd name="T17" fmla="*/ 204 h 517"/>
                  <a:gd name="T18" fmla="*/ 1168 w 1168"/>
                  <a:gd name="T19" fmla="*/ 23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517">
                    <a:moveTo>
                      <a:pt x="1168" y="230"/>
                    </a:moveTo>
                    <a:lnTo>
                      <a:pt x="165" y="517"/>
                    </a:lnTo>
                    <a:lnTo>
                      <a:pt x="18" y="449"/>
                    </a:lnTo>
                    <a:lnTo>
                      <a:pt x="0" y="424"/>
                    </a:lnTo>
                    <a:lnTo>
                      <a:pt x="106" y="313"/>
                    </a:lnTo>
                    <a:lnTo>
                      <a:pt x="1092" y="0"/>
                    </a:lnTo>
                    <a:lnTo>
                      <a:pt x="1110" y="26"/>
                    </a:lnTo>
                    <a:lnTo>
                      <a:pt x="1058" y="145"/>
                    </a:lnTo>
                    <a:lnTo>
                      <a:pt x="1150" y="204"/>
                    </a:lnTo>
                    <a:lnTo>
                      <a:pt x="1168" y="23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0" name="iṧḷiďé"/>
              <p:cNvSpPr/>
              <p:nvPr/>
            </p:nvSpPr>
            <p:spPr bwMode="auto">
              <a:xfrm>
                <a:off x="3316085" y="2895258"/>
                <a:ext cx="1524650" cy="650960"/>
              </a:xfrm>
              <a:custGeom>
                <a:avLst/>
                <a:gdLst>
                  <a:gd name="T0" fmla="*/ 1150 w 1150"/>
                  <a:gd name="T1" fmla="*/ 204 h 491"/>
                  <a:gd name="T2" fmla="*/ 147 w 1150"/>
                  <a:gd name="T3" fmla="*/ 491 h 491"/>
                  <a:gd name="T4" fmla="*/ 0 w 1150"/>
                  <a:gd name="T5" fmla="*/ 424 h 491"/>
                  <a:gd name="T6" fmla="*/ 90 w 1150"/>
                  <a:gd name="T7" fmla="*/ 288 h 491"/>
                  <a:gd name="T8" fmla="*/ 1092 w 1150"/>
                  <a:gd name="T9" fmla="*/ 0 h 491"/>
                  <a:gd name="T10" fmla="*/ 1040 w 1150"/>
                  <a:gd name="T11" fmla="*/ 119 h 491"/>
                  <a:gd name="T12" fmla="*/ 1150 w 1150"/>
                  <a:gd name="T13" fmla="*/ 20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0" h="491">
                    <a:moveTo>
                      <a:pt x="1150" y="204"/>
                    </a:moveTo>
                    <a:lnTo>
                      <a:pt x="147" y="491"/>
                    </a:lnTo>
                    <a:lnTo>
                      <a:pt x="0" y="424"/>
                    </a:lnTo>
                    <a:lnTo>
                      <a:pt x="90" y="288"/>
                    </a:lnTo>
                    <a:lnTo>
                      <a:pt x="1092" y="0"/>
                    </a:lnTo>
                    <a:lnTo>
                      <a:pt x="1040" y="119"/>
                    </a:lnTo>
                    <a:lnTo>
                      <a:pt x="1150" y="2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1" name="íŝḷîďê"/>
              <p:cNvSpPr/>
              <p:nvPr/>
            </p:nvSpPr>
            <p:spPr bwMode="auto">
              <a:xfrm>
                <a:off x="3342601" y="3693379"/>
                <a:ext cx="1468967" cy="595277"/>
              </a:xfrm>
              <a:custGeom>
                <a:avLst/>
                <a:gdLst>
                  <a:gd name="T0" fmla="*/ 68 w 1108"/>
                  <a:gd name="T1" fmla="*/ 0 h 449"/>
                  <a:gd name="T2" fmla="*/ 1005 w 1108"/>
                  <a:gd name="T3" fmla="*/ 180 h 449"/>
                  <a:gd name="T4" fmla="*/ 1021 w 1108"/>
                  <a:gd name="T5" fmla="*/ 204 h 449"/>
                  <a:gd name="T6" fmla="*/ 1108 w 1108"/>
                  <a:gd name="T7" fmla="*/ 351 h 449"/>
                  <a:gd name="T8" fmla="*/ 968 w 1108"/>
                  <a:gd name="T9" fmla="*/ 449 h 449"/>
                  <a:gd name="T10" fmla="*/ 15 w 1108"/>
                  <a:gd name="T11" fmla="*/ 245 h 449"/>
                  <a:gd name="T12" fmla="*/ 0 w 1108"/>
                  <a:gd name="T13" fmla="*/ 220 h 449"/>
                  <a:gd name="T14" fmla="*/ 116 w 1108"/>
                  <a:gd name="T15" fmla="*/ 145 h 449"/>
                  <a:gd name="T16" fmla="*/ 68 w 1108"/>
                  <a:gd name="T17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8" h="449">
                    <a:moveTo>
                      <a:pt x="68" y="0"/>
                    </a:moveTo>
                    <a:lnTo>
                      <a:pt x="1005" y="180"/>
                    </a:lnTo>
                    <a:lnTo>
                      <a:pt x="1021" y="204"/>
                    </a:lnTo>
                    <a:lnTo>
                      <a:pt x="1108" y="351"/>
                    </a:lnTo>
                    <a:lnTo>
                      <a:pt x="968" y="449"/>
                    </a:lnTo>
                    <a:lnTo>
                      <a:pt x="15" y="245"/>
                    </a:lnTo>
                    <a:lnTo>
                      <a:pt x="0" y="220"/>
                    </a:lnTo>
                    <a:lnTo>
                      <a:pt x="116" y="1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2" name="îşḷídê"/>
              <p:cNvSpPr/>
              <p:nvPr/>
            </p:nvSpPr>
            <p:spPr bwMode="auto">
              <a:xfrm>
                <a:off x="3342601" y="3660235"/>
                <a:ext cx="1446429" cy="596602"/>
              </a:xfrm>
              <a:custGeom>
                <a:avLst/>
                <a:gdLst>
                  <a:gd name="T0" fmla="*/ 52 w 1091"/>
                  <a:gd name="T1" fmla="*/ 0 h 450"/>
                  <a:gd name="T2" fmla="*/ 1005 w 1091"/>
                  <a:gd name="T3" fmla="*/ 205 h 450"/>
                  <a:gd name="T4" fmla="*/ 1091 w 1091"/>
                  <a:gd name="T5" fmla="*/ 351 h 450"/>
                  <a:gd name="T6" fmla="*/ 952 w 1091"/>
                  <a:gd name="T7" fmla="*/ 450 h 450"/>
                  <a:gd name="T8" fmla="*/ 0 w 1091"/>
                  <a:gd name="T9" fmla="*/ 245 h 450"/>
                  <a:gd name="T10" fmla="*/ 99 w 1091"/>
                  <a:gd name="T11" fmla="*/ 146 h 450"/>
                  <a:gd name="T12" fmla="*/ 52 w 1091"/>
                  <a:gd name="T1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1" h="450">
                    <a:moveTo>
                      <a:pt x="52" y="0"/>
                    </a:moveTo>
                    <a:lnTo>
                      <a:pt x="1005" y="205"/>
                    </a:lnTo>
                    <a:lnTo>
                      <a:pt x="1091" y="351"/>
                    </a:lnTo>
                    <a:lnTo>
                      <a:pt x="952" y="450"/>
                    </a:lnTo>
                    <a:lnTo>
                      <a:pt x="0" y="245"/>
                    </a:lnTo>
                    <a:lnTo>
                      <a:pt x="99" y="14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</p:grpSp>
        <p:sp>
          <p:nvSpPr>
            <p:cNvPr id="19" name="îsḷïḋê"/>
            <p:cNvSpPr txBox="1"/>
            <p:nvPr/>
          </p:nvSpPr>
          <p:spPr>
            <a:xfrm rot="461534">
              <a:off x="5509264" y="2065388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场景概括</a:t>
              </a:r>
            </a:p>
          </p:txBody>
        </p:sp>
        <p:sp>
          <p:nvSpPr>
            <p:cNvPr id="20" name="ïṩľïḋé"/>
            <p:cNvSpPr txBox="1"/>
            <p:nvPr/>
          </p:nvSpPr>
          <p:spPr>
            <a:xfrm>
              <a:off x="5509259" y="2916722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示例</a:t>
              </a:r>
            </a:p>
          </p:txBody>
        </p:sp>
        <p:sp>
          <p:nvSpPr>
            <p:cNvPr id="21" name="îSliḓé"/>
            <p:cNvSpPr txBox="1"/>
            <p:nvPr/>
          </p:nvSpPr>
          <p:spPr>
            <a:xfrm rot="20665807">
              <a:off x="5250405" y="3801337"/>
              <a:ext cx="1560333" cy="2312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知识点概括</a:t>
              </a:r>
            </a:p>
          </p:txBody>
        </p:sp>
        <p:sp>
          <p:nvSpPr>
            <p:cNvPr id="22" name="îśļîdé"/>
            <p:cNvSpPr txBox="1"/>
            <p:nvPr/>
          </p:nvSpPr>
          <p:spPr>
            <a:xfrm rot="782097">
              <a:off x="5509257" y="4737881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示例截图</a:t>
              </a:r>
              <a:endParaRPr kumimoji="0" lang="vi-V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文件对话框路径选择</a:t>
            </a:r>
          </a:p>
        </p:txBody>
      </p:sp>
      <p:sp>
        <p:nvSpPr>
          <p:cNvPr id="40" name="íŝḻîdè"/>
          <p:cNvSpPr txBox="1"/>
          <p:nvPr/>
        </p:nvSpPr>
        <p:spPr bwMode="auto">
          <a:xfrm>
            <a:off x="7836417" y="2772281"/>
            <a:ext cx="3330347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UiBot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社区发送、下载附件</a:t>
            </a:r>
          </a:p>
        </p:txBody>
      </p:sp>
      <p:sp>
        <p:nvSpPr>
          <p:cNvPr id="41" name="íṣḻíḓe"/>
          <p:cNvSpPr/>
          <p:nvPr/>
        </p:nvSpPr>
        <p:spPr bwMode="auto">
          <a:xfrm>
            <a:off x="7836416" y="3134042"/>
            <a:ext cx="3822237" cy="97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3"/>
              </a:rPr>
              <a:t>https://forum.uibot.com.cn/thread-12397.htm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2" name="íŝḻîdè"/>
          <p:cNvSpPr txBox="1"/>
          <p:nvPr/>
        </p:nvSpPr>
        <p:spPr bwMode="auto">
          <a:xfrm>
            <a:off x="605883" y="1669509"/>
            <a:ext cx="3998125" cy="52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针对情况</a:t>
            </a:r>
          </a:p>
        </p:txBody>
      </p:sp>
      <p:sp>
        <p:nvSpPr>
          <p:cNvPr id="43" name="íṣḻíḓe"/>
          <p:cNvSpPr/>
          <p:nvPr/>
        </p:nvSpPr>
        <p:spPr bwMode="auto">
          <a:xfrm>
            <a:off x="605883" y="2157869"/>
            <a:ext cx="3822237" cy="7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浏览器上传或下载文件</a:t>
            </a:r>
          </a:p>
        </p:txBody>
      </p:sp>
      <p:sp>
        <p:nvSpPr>
          <p:cNvPr id="45" name="íṣḻíḓe"/>
          <p:cNvSpPr/>
          <p:nvPr/>
        </p:nvSpPr>
        <p:spPr bwMode="auto">
          <a:xfrm>
            <a:off x="605883" y="3333265"/>
            <a:ext cx="4343968" cy="243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Window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文件对话框的几个使用方式：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「文件名」输入框内填写文件名，等同于鼠标选中当前文件夹内文件；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「文件名」输入框内填写文件完整路径，即直接选择或创建对应路径文件，与当前文件夹无关。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注意设置浏览器「下载前询问每个文件保存位置」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" name="íŝḻîdè">
            <a:extLst>
              <a:ext uri="{FF2B5EF4-FFF2-40B4-BE49-F238E27FC236}">
                <a16:creationId xmlns:a16="http://schemas.microsoft.com/office/drawing/2014/main" id="{DFCD6FAD-068C-ABC3-2063-DE7FD1AAD672}"/>
              </a:ext>
            </a:extLst>
          </p:cNvPr>
          <p:cNvSpPr txBox="1"/>
          <p:nvPr/>
        </p:nvSpPr>
        <p:spPr bwMode="auto">
          <a:xfrm>
            <a:off x="600298" y="2920386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主要知识点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637777-31B4-B5F6-0D40-7B8674894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971" y="3977060"/>
            <a:ext cx="3233154" cy="13204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DAA68B-3857-18BC-5EDE-F12D15D37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514" y="5369378"/>
            <a:ext cx="229547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stCxn id="7" idx="6"/>
            <a:endCxn id="8" idx="2"/>
          </p:cNvCxnSpPr>
          <p:nvPr/>
        </p:nvCxnSpPr>
        <p:spPr>
          <a:xfrm>
            <a:off x="1765302" y="2513315"/>
            <a:ext cx="866139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$1íḋè"/>
          <p:cNvSpPr/>
          <p:nvPr/>
        </p:nvSpPr>
        <p:spPr>
          <a:xfrm>
            <a:off x="5232396" y="3049549"/>
            <a:ext cx="1727209" cy="17272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E5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7" name="iṥḷiḋê"/>
          <p:cNvSpPr/>
          <p:nvPr/>
        </p:nvSpPr>
        <p:spPr>
          <a:xfrm>
            <a:off x="69283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9" name="i$liďé"/>
          <p:cNvSpPr txBox="1"/>
          <p:nvPr/>
        </p:nvSpPr>
        <p:spPr>
          <a:xfrm>
            <a:off x="1799167" y="2091839"/>
            <a:ext cx="2240992" cy="407107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代码讲解运行</a:t>
            </a:r>
          </a:p>
        </p:txBody>
      </p:sp>
      <p:sp>
        <p:nvSpPr>
          <p:cNvPr id="8" name="ïṣľîḑè"/>
          <p:cNvSpPr/>
          <p:nvPr/>
        </p:nvSpPr>
        <p:spPr>
          <a:xfrm>
            <a:off x="1042670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0" name="ï$1iḍê"/>
          <p:cNvSpPr/>
          <p:nvPr/>
        </p:nvSpPr>
        <p:spPr>
          <a:xfrm>
            <a:off x="786033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1" name="íŝḻïďê"/>
          <p:cNvSpPr/>
          <p:nvPr/>
        </p:nvSpPr>
        <p:spPr>
          <a:xfrm flipH="1">
            <a:off x="11367154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7" name="ï$ļîḑè"/>
          <p:cNvSpPr/>
          <p:nvPr/>
        </p:nvSpPr>
        <p:spPr>
          <a:xfrm>
            <a:off x="786033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8" name="iṩḷîďê"/>
          <p:cNvSpPr/>
          <p:nvPr/>
        </p:nvSpPr>
        <p:spPr>
          <a:xfrm flipH="1">
            <a:off x="11367154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1" name="îŝḻiḍè"/>
          <p:cNvSpPr/>
          <p:nvPr/>
        </p:nvSpPr>
        <p:spPr>
          <a:xfrm>
            <a:off x="786033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2" name="îś1iḓe"/>
          <p:cNvSpPr/>
          <p:nvPr/>
        </p:nvSpPr>
        <p:spPr>
          <a:xfrm flipH="1">
            <a:off x="11367154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文件对话框路径选择</a:t>
            </a:r>
          </a:p>
        </p:txBody>
      </p:sp>
      <p:sp>
        <p:nvSpPr>
          <p:cNvPr id="36" name="íṣḻíḓe"/>
          <p:cNvSpPr/>
          <p:nvPr/>
        </p:nvSpPr>
        <p:spPr bwMode="auto">
          <a:xfrm>
            <a:off x="949552" y="33002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针对示例帖子</a:t>
            </a:r>
          </a:p>
        </p:txBody>
      </p:sp>
      <p:sp>
        <p:nvSpPr>
          <p:cNvPr id="37" name="íṣḻíḓe"/>
          <p:cNvSpPr/>
          <p:nvPr/>
        </p:nvSpPr>
        <p:spPr bwMode="auto">
          <a:xfrm>
            <a:off x="949552" y="42146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保存附件到指定路径</a:t>
            </a:r>
          </a:p>
        </p:txBody>
      </p:sp>
      <p:sp>
        <p:nvSpPr>
          <p:cNvPr id="38" name="íṣḻíḓe"/>
          <p:cNvSpPr/>
          <p:nvPr/>
        </p:nvSpPr>
        <p:spPr bwMode="auto">
          <a:xfrm>
            <a:off x="949552" y="5095208"/>
            <a:ext cx="3508907" cy="103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</a:rPr>
              <a:t>上传指定路径的附件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CF04687-9A09-267F-C39E-1DA32B91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500" y="1393979"/>
            <a:ext cx="1905000" cy="1905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F66DBFE5-48A7-BB72-E10F-211E0668D1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774" y="2228232"/>
            <a:ext cx="540000" cy="540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D4ED7CD-925F-AD30-9A40-D19015539C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6841" y="2196207"/>
            <a:ext cx="692190" cy="6921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B7ACB6A-F8C3-5343-1CA6-0448FE6BE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0624" y="3163593"/>
            <a:ext cx="4328407" cy="27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7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整体问答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弹幕留言，请优先提问本次授课相关内容，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关注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UB Store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官方公众号，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可在后台留言提问，也可查看最新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资讯，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直播回放、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、源码约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日后可在公众号查看。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14D2EF-5356-6F70-CB2A-E6E32DF481B0}"/>
              </a:ext>
            </a:extLst>
          </p:cNvPr>
          <p:cNvSpPr txBox="1"/>
          <p:nvPr/>
        </p:nvSpPr>
        <p:spPr>
          <a:xfrm>
            <a:off x="6039209" y="5872243"/>
            <a:ext cx="5697539" cy="5340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Do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 Be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</a:t>
            </a:r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4B9A0ACF-B2FA-8F5E-E994-EEECB0E07D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9209" y="5872243"/>
            <a:ext cx="5697539" cy="4987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祝同学们工作、学习愉快。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感谢观看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4818C1EB-B26F-ACC4-C1FD-90B4B7CD7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A8C9261-290D-7C11-3C27-D734931C8444}"/>
              </a:ext>
            </a:extLst>
          </p:cNvPr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、源码、直播回放请关注公众号。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 animBg="1"/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D883760-A457-42FA-9C3C-1693158230D0}"/>
              </a:ext>
            </a:extLst>
          </p:cNvPr>
          <p:cNvGrpSpPr/>
          <p:nvPr/>
        </p:nvGrpSpPr>
        <p:grpSpPr>
          <a:xfrm>
            <a:off x="2099196" y="3704959"/>
            <a:ext cx="5571069" cy="736600"/>
            <a:chOff x="1967276" y="2877615"/>
            <a:chExt cx="5571069" cy="736600"/>
          </a:xfrm>
        </p:grpSpPr>
        <p:sp>
          <p:nvSpPr>
            <p:cNvPr id="12" name="文本框 11"/>
            <p:cNvSpPr txBox="1"/>
            <p:nvPr/>
          </p:nvSpPr>
          <p:spPr>
            <a:xfrm>
              <a:off x="2757658" y="2905780"/>
              <a:ext cx="4780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项目文件夹结构与作用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4F2796F-D822-5159-E4AB-B20DDD64BB3B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02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DA740F-74E6-06BD-1E52-E85CD057DFAC}"/>
              </a:ext>
            </a:extLst>
          </p:cNvPr>
          <p:cNvGrpSpPr/>
          <p:nvPr/>
        </p:nvGrpSpPr>
        <p:grpSpPr>
          <a:xfrm>
            <a:off x="6873606" y="3087026"/>
            <a:ext cx="5579357" cy="3322353"/>
            <a:chOff x="6593753" y="3312767"/>
            <a:chExt cx="5579357" cy="3322353"/>
          </a:xfrm>
        </p:grpSpPr>
        <p:sp>
          <p:nvSpPr>
            <p:cNvPr id="31" name="î$líḓè">
              <a:extLst>
                <a:ext uri="{FF2B5EF4-FFF2-40B4-BE49-F238E27FC236}">
                  <a16:creationId xmlns:a16="http://schemas.microsoft.com/office/drawing/2014/main" id="{0125B630-D09E-C634-1D15-73BD5BF93B3B}"/>
                </a:ext>
              </a:extLst>
            </p:cNvPr>
            <p:cNvSpPr/>
            <p:nvPr/>
          </p:nvSpPr>
          <p:spPr bwMode="auto">
            <a:xfrm>
              <a:off x="8854304" y="3984028"/>
              <a:ext cx="873268" cy="872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3" name="íšḷídè">
              <a:extLst>
                <a:ext uri="{FF2B5EF4-FFF2-40B4-BE49-F238E27FC236}">
                  <a16:creationId xmlns:a16="http://schemas.microsoft.com/office/drawing/2014/main" id="{1673FCD4-2D34-6CF6-C341-01F5A4C42D31}"/>
                </a:ext>
              </a:extLst>
            </p:cNvPr>
            <p:cNvSpPr/>
            <p:nvPr/>
          </p:nvSpPr>
          <p:spPr bwMode="auto">
            <a:xfrm>
              <a:off x="9232863" y="4856407"/>
              <a:ext cx="91304" cy="834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5" name="iṧḻîḑê">
              <a:extLst>
                <a:ext uri="{FF2B5EF4-FFF2-40B4-BE49-F238E27FC236}">
                  <a16:creationId xmlns:a16="http://schemas.microsoft.com/office/drawing/2014/main" id="{6CE40A8D-6EAA-73B7-3A13-94862152C493}"/>
                </a:ext>
              </a:extLst>
            </p:cNvPr>
            <p:cNvSpPr/>
            <p:nvPr/>
          </p:nvSpPr>
          <p:spPr bwMode="auto">
            <a:xfrm>
              <a:off x="8293351" y="3312767"/>
              <a:ext cx="2027524" cy="2771895"/>
            </a:xfrm>
            <a:custGeom>
              <a:avLst/>
              <a:gdLst>
                <a:gd name="connsiteX0" fmla="*/ 838200 w 3178175"/>
                <a:gd name="connsiteY0" fmla="*/ 3676650 h 4344988"/>
                <a:gd name="connsiteX1" fmla="*/ 2338388 w 3178175"/>
                <a:gd name="connsiteY1" fmla="*/ 3676650 h 4344988"/>
                <a:gd name="connsiteX2" fmla="*/ 2338388 w 3178175"/>
                <a:gd name="connsiteY2" fmla="*/ 3904326 h 4344988"/>
                <a:gd name="connsiteX3" fmla="*/ 1867741 w 3178175"/>
                <a:gd name="connsiteY3" fmla="*/ 3904326 h 4344988"/>
                <a:gd name="connsiteX4" fmla="*/ 1911864 w 3178175"/>
                <a:gd name="connsiteY4" fmla="*/ 4080591 h 4344988"/>
                <a:gd name="connsiteX5" fmla="*/ 1588294 w 3178175"/>
                <a:gd name="connsiteY5" fmla="*/ 4344988 h 4344988"/>
                <a:gd name="connsiteX6" fmla="*/ 1264724 w 3178175"/>
                <a:gd name="connsiteY6" fmla="*/ 4080591 h 4344988"/>
                <a:gd name="connsiteX7" fmla="*/ 1308847 w 3178175"/>
                <a:gd name="connsiteY7" fmla="*/ 3904326 h 4344988"/>
                <a:gd name="connsiteX8" fmla="*/ 838200 w 3178175"/>
                <a:gd name="connsiteY8" fmla="*/ 3904326 h 4344988"/>
                <a:gd name="connsiteX9" fmla="*/ 838200 w 3178175"/>
                <a:gd name="connsiteY9" fmla="*/ 3676650 h 4344988"/>
                <a:gd name="connsiteX10" fmla="*/ 2588850 w 3178175"/>
                <a:gd name="connsiteY10" fmla="*/ 2668587 h 4344988"/>
                <a:gd name="connsiteX11" fmla="*/ 2684463 w 3178175"/>
                <a:gd name="connsiteY11" fmla="*/ 2742087 h 4344988"/>
                <a:gd name="connsiteX12" fmla="*/ 2382913 w 3178175"/>
                <a:gd name="connsiteY12" fmla="*/ 2962587 h 4344988"/>
                <a:gd name="connsiteX13" fmla="*/ 2338784 w 3178175"/>
                <a:gd name="connsiteY13" fmla="*/ 2984637 h 4344988"/>
                <a:gd name="connsiteX14" fmla="*/ 2338784 w 3178175"/>
                <a:gd name="connsiteY14" fmla="*/ 3602037 h 4344988"/>
                <a:gd name="connsiteX15" fmla="*/ 831033 w 3178175"/>
                <a:gd name="connsiteY15" fmla="*/ 3602037 h 4344988"/>
                <a:gd name="connsiteX16" fmla="*/ 831033 w 3178175"/>
                <a:gd name="connsiteY16" fmla="*/ 2984637 h 4344988"/>
                <a:gd name="connsiteX17" fmla="*/ 794259 w 3178175"/>
                <a:gd name="connsiteY17" fmla="*/ 2962587 h 4344988"/>
                <a:gd name="connsiteX18" fmla="*/ 500063 w 3178175"/>
                <a:gd name="connsiteY18" fmla="*/ 2742087 h 4344988"/>
                <a:gd name="connsiteX19" fmla="*/ 588322 w 3178175"/>
                <a:gd name="connsiteY19" fmla="*/ 2675937 h 4344988"/>
                <a:gd name="connsiteX20" fmla="*/ 845743 w 3178175"/>
                <a:gd name="connsiteY20" fmla="*/ 2867037 h 4344988"/>
                <a:gd name="connsiteX21" fmla="*/ 948711 w 3178175"/>
                <a:gd name="connsiteY21" fmla="*/ 2918487 h 4344988"/>
                <a:gd name="connsiteX22" fmla="*/ 948711 w 3178175"/>
                <a:gd name="connsiteY22" fmla="*/ 3491787 h 4344988"/>
                <a:gd name="connsiteX23" fmla="*/ 2228460 w 3178175"/>
                <a:gd name="connsiteY23" fmla="*/ 3491787 h 4344988"/>
                <a:gd name="connsiteX24" fmla="*/ 2228460 w 3178175"/>
                <a:gd name="connsiteY24" fmla="*/ 2918487 h 4344988"/>
                <a:gd name="connsiteX25" fmla="*/ 2331429 w 3178175"/>
                <a:gd name="connsiteY25" fmla="*/ 2867037 h 4344988"/>
                <a:gd name="connsiteX26" fmla="*/ 2588850 w 3178175"/>
                <a:gd name="connsiteY26" fmla="*/ 2668587 h 4344988"/>
                <a:gd name="connsiteX27" fmla="*/ 219982 w 3178175"/>
                <a:gd name="connsiteY27" fmla="*/ 771525 h 4344988"/>
                <a:gd name="connsiteX28" fmla="*/ 307975 w 3178175"/>
                <a:gd name="connsiteY28" fmla="*/ 845098 h 4344988"/>
                <a:gd name="connsiteX29" fmla="*/ 109991 w 3178175"/>
                <a:gd name="connsiteY29" fmla="*/ 1588179 h 4344988"/>
                <a:gd name="connsiteX30" fmla="*/ 124657 w 3178175"/>
                <a:gd name="connsiteY30" fmla="*/ 1801539 h 4344988"/>
                <a:gd name="connsiteX31" fmla="*/ 14666 w 3178175"/>
                <a:gd name="connsiteY31" fmla="*/ 1838325 h 4344988"/>
                <a:gd name="connsiteX32" fmla="*/ 0 w 3178175"/>
                <a:gd name="connsiteY32" fmla="*/ 1588179 h 4344988"/>
                <a:gd name="connsiteX33" fmla="*/ 219982 w 3178175"/>
                <a:gd name="connsiteY33" fmla="*/ 771525 h 4344988"/>
                <a:gd name="connsiteX34" fmla="*/ 2949280 w 3178175"/>
                <a:gd name="connsiteY34" fmla="*/ 765175 h 4344988"/>
                <a:gd name="connsiteX35" fmla="*/ 3178175 w 3178175"/>
                <a:gd name="connsiteY35" fmla="*/ 1587960 h 4344988"/>
                <a:gd name="connsiteX36" fmla="*/ 3163408 w 3178175"/>
                <a:gd name="connsiteY36" fmla="*/ 1830388 h 4344988"/>
                <a:gd name="connsiteX37" fmla="*/ 3052652 w 3178175"/>
                <a:gd name="connsiteY37" fmla="*/ 1793657 h 4344988"/>
                <a:gd name="connsiteX38" fmla="*/ 3067419 w 3178175"/>
                <a:gd name="connsiteY38" fmla="*/ 1587960 h 4344988"/>
                <a:gd name="connsiteX39" fmla="*/ 2860675 w 3178175"/>
                <a:gd name="connsiteY39" fmla="*/ 838638 h 4344988"/>
                <a:gd name="connsiteX40" fmla="*/ 2949280 w 3178175"/>
                <a:gd name="connsiteY40" fmla="*/ 765175 h 4344988"/>
                <a:gd name="connsiteX41" fmla="*/ 1588795 w 3178175"/>
                <a:gd name="connsiteY41" fmla="*/ 0 h 4344988"/>
                <a:gd name="connsiteX42" fmla="*/ 2162176 w 3178175"/>
                <a:gd name="connsiteY42" fmla="*/ 103188 h 4344988"/>
                <a:gd name="connsiteX43" fmla="*/ 2103368 w 3178175"/>
                <a:gd name="connsiteY43" fmla="*/ 206375 h 4344988"/>
                <a:gd name="connsiteX44" fmla="*/ 1588795 w 3178175"/>
                <a:gd name="connsiteY44" fmla="*/ 110558 h 4344988"/>
                <a:gd name="connsiteX45" fmla="*/ 1066872 w 3178175"/>
                <a:gd name="connsiteY45" fmla="*/ 206375 h 4344988"/>
                <a:gd name="connsiteX46" fmla="*/ 1008063 w 3178175"/>
                <a:gd name="connsiteY46" fmla="*/ 110558 h 4344988"/>
                <a:gd name="connsiteX47" fmla="*/ 1588795 w 3178175"/>
                <a:gd name="connsiteY47" fmla="*/ 0 h 434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178175" h="4344988">
                  <a:moveTo>
                    <a:pt x="838200" y="3676650"/>
                  </a:moveTo>
                  <a:cubicBezTo>
                    <a:pt x="2338388" y="3676650"/>
                    <a:pt x="2338388" y="3676650"/>
                    <a:pt x="2338388" y="3676650"/>
                  </a:cubicBezTo>
                  <a:cubicBezTo>
                    <a:pt x="2338388" y="3904326"/>
                    <a:pt x="2338388" y="3904326"/>
                    <a:pt x="2338388" y="3904326"/>
                  </a:cubicBezTo>
                  <a:cubicBezTo>
                    <a:pt x="1867741" y="3904326"/>
                    <a:pt x="1867741" y="3904326"/>
                    <a:pt x="1867741" y="3904326"/>
                  </a:cubicBezTo>
                  <a:cubicBezTo>
                    <a:pt x="1911864" y="4080591"/>
                    <a:pt x="1911864" y="4080591"/>
                    <a:pt x="1911864" y="4080591"/>
                  </a:cubicBezTo>
                  <a:cubicBezTo>
                    <a:pt x="1904510" y="4227478"/>
                    <a:pt x="1757433" y="4344988"/>
                    <a:pt x="1588294" y="4344988"/>
                  </a:cubicBezTo>
                  <a:cubicBezTo>
                    <a:pt x="1419155" y="4344988"/>
                    <a:pt x="1272078" y="4227478"/>
                    <a:pt x="1264724" y="4080591"/>
                  </a:cubicBezTo>
                  <a:cubicBezTo>
                    <a:pt x="1308847" y="3904326"/>
                    <a:pt x="1308847" y="3904326"/>
                    <a:pt x="1308847" y="3904326"/>
                  </a:cubicBezTo>
                  <a:cubicBezTo>
                    <a:pt x="838200" y="3904326"/>
                    <a:pt x="838200" y="3904326"/>
                    <a:pt x="838200" y="3904326"/>
                  </a:cubicBezTo>
                  <a:cubicBezTo>
                    <a:pt x="838200" y="3676650"/>
                    <a:pt x="838200" y="3676650"/>
                    <a:pt x="838200" y="3676650"/>
                  </a:cubicBezTo>
                  <a:close/>
                  <a:moveTo>
                    <a:pt x="2588850" y="2668587"/>
                  </a:moveTo>
                  <a:cubicBezTo>
                    <a:pt x="2618269" y="2697987"/>
                    <a:pt x="2647689" y="2720037"/>
                    <a:pt x="2684463" y="2742087"/>
                  </a:cubicBezTo>
                  <a:cubicBezTo>
                    <a:pt x="2596205" y="2822937"/>
                    <a:pt x="2493236" y="2896437"/>
                    <a:pt x="2382913" y="2962587"/>
                  </a:cubicBezTo>
                  <a:cubicBezTo>
                    <a:pt x="2382913" y="2962587"/>
                    <a:pt x="2382913" y="2962587"/>
                    <a:pt x="2338784" y="2984637"/>
                  </a:cubicBezTo>
                  <a:cubicBezTo>
                    <a:pt x="2338784" y="2984637"/>
                    <a:pt x="2338784" y="2984637"/>
                    <a:pt x="2338784" y="3602037"/>
                  </a:cubicBezTo>
                  <a:cubicBezTo>
                    <a:pt x="2338784" y="3602037"/>
                    <a:pt x="2338784" y="3602037"/>
                    <a:pt x="831033" y="3602037"/>
                  </a:cubicBezTo>
                  <a:cubicBezTo>
                    <a:pt x="831033" y="3602037"/>
                    <a:pt x="831033" y="3602037"/>
                    <a:pt x="831033" y="2984637"/>
                  </a:cubicBezTo>
                  <a:cubicBezTo>
                    <a:pt x="831033" y="2984637"/>
                    <a:pt x="831033" y="2984637"/>
                    <a:pt x="794259" y="2962587"/>
                  </a:cubicBezTo>
                  <a:cubicBezTo>
                    <a:pt x="683935" y="2896437"/>
                    <a:pt x="588322" y="2822937"/>
                    <a:pt x="500063" y="2742087"/>
                  </a:cubicBezTo>
                  <a:cubicBezTo>
                    <a:pt x="536838" y="2727387"/>
                    <a:pt x="566257" y="2705337"/>
                    <a:pt x="588322" y="2675937"/>
                  </a:cubicBezTo>
                  <a:cubicBezTo>
                    <a:pt x="669226" y="2749437"/>
                    <a:pt x="757484" y="2808237"/>
                    <a:pt x="845743" y="2867037"/>
                  </a:cubicBezTo>
                  <a:cubicBezTo>
                    <a:pt x="845743" y="2867037"/>
                    <a:pt x="845743" y="2867037"/>
                    <a:pt x="948711" y="2918487"/>
                  </a:cubicBezTo>
                  <a:cubicBezTo>
                    <a:pt x="948711" y="2918487"/>
                    <a:pt x="948711" y="2918487"/>
                    <a:pt x="948711" y="3491787"/>
                  </a:cubicBezTo>
                  <a:cubicBezTo>
                    <a:pt x="948711" y="3491787"/>
                    <a:pt x="948711" y="3491787"/>
                    <a:pt x="2228460" y="3491787"/>
                  </a:cubicBezTo>
                  <a:cubicBezTo>
                    <a:pt x="2228460" y="3491787"/>
                    <a:pt x="2228460" y="3491787"/>
                    <a:pt x="2228460" y="2918487"/>
                  </a:cubicBezTo>
                  <a:cubicBezTo>
                    <a:pt x="2228460" y="2918487"/>
                    <a:pt x="2228460" y="2918487"/>
                    <a:pt x="2331429" y="2867037"/>
                  </a:cubicBezTo>
                  <a:cubicBezTo>
                    <a:pt x="2427042" y="2808237"/>
                    <a:pt x="2515301" y="2742087"/>
                    <a:pt x="2588850" y="2668587"/>
                  </a:cubicBezTo>
                  <a:close/>
                  <a:moveTo>
                    <a:pt x="219982" y="771525"/>
                  </a:moveTo>
                  <a:cubicBezTo>
                    <a:pt x="249313" y="800954"/>
                    <a:pt x="278644" y="823026"/>
                    <a:pt x="307975" y="845098"/>
                  </a:cubicBezTo>
                  <a:cubicBezTo>
                    <a:pt x="183319" y="1065815"/>
                    <a:pt x="109991" y="1323318"/>
                    <a:pt x="109991" y="1588179"/>
                  </a:cubicBezTo>
                  <a:cubicBezTo>
                    <a:pt x="109991" y="1661751"/>
                    <a:pt x="109991" y="1735324"/>
                    <a:pt x="124657" y="1801539"/>
                  </a:cubicBezTo>
                  <a:cubicBezTo>
                    <a:pt x="87993" y="1808896"/>
                    <a:pt x="51329" y="1823611"/>
                    <a:pt x="14666" y="1838325"/>
                  </a:cubicBezTo>
                  <a:cubicBezTo>
                    <a:pt x="0" y="1757396"/>
                    <a:pt x="0" y="1676466"/>
                    <a:pt x="0" y="1588179"/>
                  </a:cubicBezTo>
                  <a:cubicBezTo>
                    <a:pt x="0" y="1293889"/>
                    <a:pt x="80660" y="1014314"/>
                    <a:pt x="219982" y="771525"/>
                  </a:cubicBezTo>
                  <a:close/>
                  <a:moveTo>
                    <a:pt x="2949280" y="765175"/>
                  </a:moveTo>
                  <a:cubicBezTo>
                    <a:pt x="3096954" y="1007603"/>
                    <a:pt x="3178175" y="1286762"/>
                    <a:pt x="3178175" y="1587960"/>
                  </a:cubicBezTo>
                  <a:cubicBezTo>
                    <a:pt x="3178175" y="1676116"/>
                    <a:pt x="3178175" y="1756925"/>
                    <a:pt x="3163408" y="1830388"/>
                  </a:cubicBezTo>
                  <a:cubicBezTo>
                    <a:pt x="3126489" y="1815696"/>
                    <a:pt x="3089571" y="1808349"/>
                    <a:pt x="3052652" y="1793657"/>
                  </a:cubicBezTo>
                  <a:cubicBezTo>
                    <a:pt x="3067419" y="1727540"/>
                    <a:pt x="3067419" y="1661423"/>
                    <a:pt x="3067419" y="1587960"/>
                  </a:cubicBezTo>
                  <a:cubicBezTo>
                    <a:pt x="3067419" y="1316147"/>
                    <a:pt x="2993582" y="1059027"/>
                    <a:pt x="2860675" y="838638"/>
                  </a:cubicBezTo>
                  <a:cubicBezTo>
                    <a:pt x="2890210" y="816599"/>
                    <a:pt x="2919745" y="794560"/>
                    <a:pt x="2949280" y="765175"/>
                  </a:cubicBezTo>
                  <a:close/>
                  <a:moveTo>
                    <a:pt x="1588795" y="0"/>
                  </a:moveTo>
                  <a:cubicBezTo>
                    <a:pt x="1787273" y="0"/>
                    <a:pt x="1978400" y="36853"/>
                    <a:pt x="2162176" y="103188"/>
                  </a:cubicBezTo>
                  <a:cubicBezTo>
                    <a:pt x="2132772" y="140040"/>
                    <a:pt x="2118070" y="169522"/>
                    <a:pt x="2103368" y="206375"/>
                  </a:cubicBezTo>
                  <a:cubicBezTo>
                    <a:pt x="1941645" y="147411"/>
                    <a:pt x="1765220" y="110558"/>
                    <a:pt x="1588795" y="110558"/>
                  </a:cubicBezTo>
                  <a:cubicBezTo>
                    <a:pt x="1405019" y="110558"/>
                    <a:pt x="1228594" y="147411"/>
                    <a:pt x="1066872" y="206375"/>
                  </a:cubicBezTo>
                  <a:cubicBezTo>
                    <a:pt x="1052169" y="176893"/>
                    <a:pt x="1030116" y="140040"/>
                    <a:pt x="1008063" y="110558"/>
                  </a:cubicBezTo>
                  <a:cubicBezTo>
                    <a:pt x="1184488" y="36853"/>
                    <a:pt x="1382966" y="0"/>
                    <a:pt x="158879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6" name="išļïḓê">
              <a:extLst>
                <a:ext uri="{FF2B5EF4-FFF2-40B4-BE49-F238E27FC236}">
                  <a16:creationId xmlns:a16="http://schemas.microsoft.com/office/drawing/2014/main" id="{2293ADCE-4869-8C57-D872-9654DCF975A2}"/>
                </a:ext>
              </a:extLst>
            </p:cNvPr>
            <p:cNvSpPr/>
            <p:nvPr/>
          </p:nvSpPr>
          <p:spPr bwMode="auto">
            <a:xfrm>
              <a:off x="9064866" y="4131361"/>
              <a:ext cx="519153" cy="495169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02500B3-692F-C0CA-E5A1-518070A7A311}"/>
                </a:ext>
              </a:extLst>
            </p:cNvPr>
            <p:cNvGrpSpPr/>
            <p:nvPr/>
          </p:nvGrpSpPr>
          <p:grpSpPr>
            <a:xfrm>
              <a:off x="8248991" y="3397631"/>
              <a:ext cx="2116185" cy="1566435"/>
              <a:chOff x="4726258" y="1894148"/>
              <a:chExt cx="3161984" cy="2574608"/>
            </a:xfrm>
          </p:grpSpPr>
          <p:sp>
            <p:nvSpPr>
              <p:cNvPr id="38" name="ï$ḷïďê">
                <a:extLst>
                  <a:ext uri="{FF2B5EF4-FFF2-40B4-BE49-F238E27FC236}">
                    <a16:creationId xmlns:a16="http://schemas.microsoft.com/office/drawing/2014/main" id="{FBB27996-FD9D-CC35-52F7-8746EF32DD0C}"/>
                  </a:ext>
                </a:extLst>
              </p:cNvPr>
              <p:cNvSpPr/>
              <p:nvPr/>
            </p:nvSpPr>
            <p:spPr bwMode="auto">
              <a:xfrm>
                <a:off x="4726258" y="3816294"/>
                <a:ext cx="652462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39" name="îşľíḑê">
                <a:extLst>
                  <a:ext uri="{FF2B5EF4-FFF2-40B4-BE49-F238E27FC236}">
                    <a16:creationId xmlns:a16="http://schemas.microsoft.com/office/drawing/2014/main" id="{9F6850D2-4183-B52D-EB01-D4F516AEC4D6}"/>
                  </a:ext>
                </a:extLst>
              </p:cNvPr>
              <p:cNvSpPr/>
              <p:nvPr/>
            </p:nvSpPr>
            <p:spPr bwMode="auto">
              <a:xfrm>
                <a:off x="7234714" y="3794038"/>
                <a:ext cx="653528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0" name="îşļïďe">
                <a:extLst>
                  <a:ext uri="{FF2B5EF4-FFF2-40B4-BE49-F238E27FC236}">
                    <a16:creationId xmlns:a16="http://schemas.microsoft.com/office/drawing/2014/main" id="{A33851B8-08FE-4DD3-93AC-5FCD80B3CFB3}"/>
                  </a:ext>
                </a:extLst>
              </p:cNvPr>
              <p:cNvSpPr/>
              <p:nvPr/>
            </p:nvSpPr>
            <p:spPr bwMode="auto">
              <a:xfrm>
                <a:off x="5068761" y="1894148"/>
                <a:ext cx="653528" cy="653529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1" name="išḻïḋé">
                <a:extLst>
                  <a:ext uri="{FF2B5EF4-FFF2-40B4-BE49-F238E27FC236}">
                    <a16:creationId xmlns:a16="http://schemas.microsoft.com/office/drawing/2014/main" id="{3A72BB88-F33B-F11C-CCBB-218AD17940B0}"/>
                  </a:ext>
                </a:extLst>
              </p:cNvPr>
              <p:cNvSpPr/>
              <p:nvPr/>
            </p:nvSpPr>
            <p:spPr bwMode="auto">
              <a:xfrm>
                <a:off x="6868442" y="1896191"/>
                <a:ext cx="691691" cy="69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1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2" name="íṧliḑê">
                <a:extLst>
                  <a:ext uri="{FF2B5EF4-FFF2-40B4-BE49-F238E27FC236}">
                    <a16:creationId xmlns:a16="http://schemas.microsoft.com/office/drawing/2014/main" id="{6A430788-9800-407C-FF67-91970F6FC33F}"/>
                  </a:ext>
                </a:extLst>
              </p:cNvPr>
              <p:cNvSpPr/>
              <p:nvPr/>
            </p:nvSpPr>
            <p:spPr bwMode="auto">
              <a:xfrm>
                <a:off x="5160338" y="2031998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3" name="i$ļiďê">
                <a:extLst>
                  <a:ext uri="{FF2B5EF4-FFF2-40B4-BE49-F238E27FC236}">
                    <a16:creationId xmlns:a16="http://schemas.microsoft.com/office/drawing/2014/main" id="{CD9AC353-2B3D-9EBF-6943-AB2ADDD6EC46}"/>
                  </a:ext>
                </a:extLst>
              </p:cNvPr>
              <p:cNvSpPr/>
              <p:nvPr/>
            </p:nvSpPr>
            <p:spPr bwMode="auto">
              <a:xfrm>
                <a:off x="6979101" y="2053123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4" name="ïṥḻîde">
                <a:extLst>
                  <a:ext uri="{FF2B5EF4-FFF2-40B4-BE49-F238E27FC236}">
                    <a16:creationId xmlns:a16="http://schemas.microsoft.com/office/drawing/2014/main" id="{020605B4-A42F-7C9C-53C9-EA472BEB3C7C}"/>
                  </a:ext>
                </a:extLst>
              </p:cNvPr>
              <p:cNvSpPr/>
              <p:nvPr/>
            </p:nvSpPr>
            <p:spPr bwMode="auto">
              <a:xfrm>
                <a:off x="7326293" y="393135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5" name="íşḻiḑe">
                <a:extLst>
                  <a:ext uri="{FF2B5EF4-FFF2-40B4-BE49-F238E27FC236}">
                    <a16:creationId xmlns:a16="http://schemas.microsoft.com/office/drawing/2014/main" id="{35681E1F-B807-6365-89AC-C12F03641BF7}"/>
                  </a:ext>
                </a:extLst>
              </p:cNvPr>
              <p:cNvSpPr/>
              <p:nvPr/>
            </p:nvSpPr>
            <p:spPr bwMode="auto">
              <a:xfrm>
                <a:off x="4817302" y="395361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</p:grpSp>
        <p:sp>
          <p:nvSpPr>
            <p:cNvPr id="46" name="íŝḻîdè">
              <a:extLst>
                <a:ext uri="{FF2B5EF4-FFF2-40B4-BE49-F238E27FC236}">
                  <a16:creationId xmlns:a16="http://schemas.microsoft.com/office/drawing/2014/main" id="{0B24FEAE-E06B-B8DB-3B39-01C0A5B3C9F9}"/>
                </a:ext>
              </a:extLst>
            </p:cNvPr>
            <p:cNvSpPr txBox="1"/>
            <p:nvPr/>
          </p:nvSpPr>
          <p:spPr bwMode="auto">
            <a:xfrm>
              <a:off x="10395013" y="4574775"/>
              <a:ext cx="174201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疑问解答</a:t>
              </a:r>
            </a:p>
          </p:txBody>
        </p:sp>
        <p:sp>
          <p:nvSpPr>
            <p:cNvPr id="47" name="íŝḻîdè">
              <a:extLst>
                <a:ext uri="{FF2B5EF4-FFF2-40B4-BE49-F238E27FC236}">
                  <a16:creationId xmlns:a16="http://schemas.microsoft.com/office/drawing/2014/main" id="{46A0D8FB-A723-58E0-0200-30D0FC07D393}"/>
                </a:ext>
              </a:extLst>
            </p:cNvPr>
            <p:cNvSpPr txBox="1"/>
            <p:nvPr/>
          </p:nvSpPr>
          <p:spPr bwMode="auto">
            <a:xfrm>
              <a:off x="10145586" y="3389999"/>
              <a:ext cx="202752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原理逻辑讲解</a:t>
              </a:r>
            </a:p>
          </p:txBody>
        </p:sp>
        <p:sp>
          <p:nvSpPr>
            <p:cNvPr id="48" name="íŝḻîdè">
              <a:extLst>
                <a:ext uri="{FF2B5EF4-FFF2-40B4-BE49-F238E27FC236}">
                  <a16:creationId xmlns:a16="http://schemas.microsoft.com/office/drawing/2014/main" id="{69AD0EDA-EA6E-3ACD-8BD8-7D091B465AE6}"/>
                </a:ext>
              </a:extLst>
            </p:cNvPr>
            <p:cNvSpPr txBox="1"/>
            <p:nvPr/>
          </p:nvSpPr>
          <p:spPr bwMode="auto">
            <a:xfrm>
              <a:off x="6593753" y="4595720"/>
              <a:ext cx="207127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代码讲解运行</a:t>
              </a:r>
            </a:p>
          </p:txBody>
        </p:sp>
        <p:sp>
          <p:nvSpPr>
            <p:cNvPr id="49" name="íŝḻîdè">
              <a:extLst>
                <a:ext uri="{FF2B5EF4-FFF2-40B4-BE49-F238E27FC236}">
                  <a16:creationId xmlns:a16="http://schemas.microsoft.com/office/drawing/2014/main" id="{EBA5FC36-2465-E482-1B6D-F3E82F171ACB}"/>
                </a:ext>
              </a:extLst>
            </p:cNvPr>
            <p:cNvSpPr txBox="1"/>
            <p:nvPr/>
          </p:nvSpPr>
          <p:spPr bwMode="auto">
            <a:xfrm>
              <a:off x="6721408" y="3395938"/>
              <a:ext cx="175680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示例网站展示</a:t>
              </a:r>
            </a:p>
          </p:txBody>
        </p:sp>
        <p:sp>
          <p:nvSpPr>
            <p:cNvPr id="51" name="íṣḻíḓe">
              <a:extLst>
                <a:ext uri="{FF2B5EF4-FFF2-40B4-BE49-F238E27FC236}">
                  <a16:creationId xmlns:a16="http://schemas.microsoft.com/office/drawing/2014/main" id="{DECFA0B1-8F50-D1CB-D208-F01B57EA773E}"/>
                </a:ext>
              </a:extLst>
            </p:cNvPr>
            <p:cNvSpPr/>
            <p:nvPr/>
          </p:nvSpPr>
          <p:spPr bwMode="auto">
            <a:xfrm>
              <a:off x="10154791" y="5000413"/>
              <a:ext cx="1865681" cy="163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请弹幕留言，最后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统一解答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latin typeface="Microsoft YaHei" panose="020B0503020204020204" pitchFamily="34" charset="-122"/>
              </a:endParaRPr>
            </a:p>
          </p:txBody>
        </p:sp>
        <p:sp>
          <p:nvSpPr>
            <p:cNvPr id="52" name="íṣḻíḓe">
              <a:extLst>
                <a:ext uri="{FF2B5EF4-FFF2-40B4-BE49-F238E27FC236}">
                  <a16:creationId xmlns:a16="http://schemas.microsoft.com/office/drawing/2014/main" id="{1C4C1B01-E63A-5B73-F530-400946EE27FB}"/>
                </a:ext>
              </a:extLst>
            </p:cNvPr>
            <p:cNvSpPr/>
            <p:nvPr/>
          </p:nvSpPr>
          <p:spPr bwMode="auto">
            <a:xfrm>
              <a:off x="6671911" y="3768292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均可访问用于实操</a:t>
              </a:r>
            </a:p>
          </p:txBody>
        </p:sp>
        <p:sp>
          <p:nvSpPr>
            <p:cNvPr id="53" name="íṣḻíḓe">
              <a:extLst>
                <a:ext uri="{FF2B5EF4-FFF2-40B4-BE49-F238E27FC236}">
                  <a16:creationId xmlns:a16="http://schemas.microsoft.com/office/drawing/2014/main" id="{789E8F3C-5960-98A7-43B6-1364929094B8}"/>
                </a:ext>
              </a:extLst>
            </p:cNvPr>
            <p:cNvSpPr/>
            <p:nvPr/>
          </p:nvSpPr>
          <p:spPr bwMode="auto">
            <a:xfrm>
              <a:off x="6663685" y="4919169"/>
              <a:ext cx="2067964" cy="662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基于具体场景简单实操</a:t>
              </a:r>
            </a:p>
          </p:txBody>
        </p:sp>
        <p:sp>
          <p:nvSpPr>
            <p:cNvPr id="54" name="íṣḻíḓe">
              <a:extLst>
                <a:ext uri="{FF2B5EF4-FFF2-40B4-BE49-F238E27FC236}">
                  <a16:creationId xmlns:a16="http://schemas.microsoft.com/office/drawing/2014/main" id="{6F29DD1F-8206-D8CF-2872-F2986953A536}"/>
                </a:ext>
              </a:extLst>
            </p:cNvPr>
            <p:cNvSpPr/>
            <p:nvPr/>
          </p:nvSpPr>
          <p:spPr bwMode="auto">
            <a:xfrm>
              <a:off x="10330449" y="3754727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知识点概括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FFA9B0E-5E72-BA50-B853-4F7C0EDAD1A5}"/>
              </a:ext>
            </a:extLst>
          </p:cNvPr>
          <p:cNvGrpSpPr/>
          <p:nvPr/>
        </p:nvGrpSpPr>
        <p:grpSpPr>
          <a:xfrm>
            <a:off x="2099196" y="3030015"/>
            <a:ext cx="5571069" cy="736600"/>
            <a:chOff x="1967276" y="2877615"/>
            <a:chExt cx="5571069" cy="73660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979F9F4-0DB5-B381-8077-297C2CF66E52}"/>
                </a:ext>
              </a:extLst>
            </p:cNvPr>
            <p:cNvSpPr txBox="1"/>
            <p:nvPr/>
          </p:nvSpPr>
          <p:spPr>
            <a:xfrm>
              <a:off x="2757658" y="2905780"/>
              <a:ext cx="4780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公共流程块封装与调用</a:t>
              </a: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CDFE9DA-7F71-D7B6-B79C-73068C3AB8D3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CF68CBCB-68C5-FB12-EEDF-9CB59ECE8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D4A2A02-20F3-53E3-7449-AAD9A6033265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598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01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0CE9DEA-E9B0-48DB-6C16-7198549DF2F9}"/>
              </a:ext>
            </a:extLst>
          </p:cNvPr>
          <p:cNvGrpSpPr/>
          <p:nvPr/>
        </p:nvGrpSpPr>
        <p:grpSpPr>
          <a:xfrm>
            <a:off x="2099196" y="4379903"/>
            <a:ext cx="6563483" cy="736600"/>
            <a:chOff x="1967276" y="2877615"/>
            <a:chExt cx="6563483" cy="736600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324622C-EFBD-2BA8-C24D-6010D3631348}"/>
                </a:ext>
              </a:extLst>
            </p:cNvPr>
            <p:cNvSpPr txBox="1"/>
            <p:nvPr/>
          </p:nvSpPr>
          <p:spPr>
            <a:xfrm>
              <a:off x="2757658" y="2905780"/>
              <a:ext cx="5773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文件对话框路径选择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96FD0CD-B112-1D33-8FCD-B71999AFEF6D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C59798AB-C0ED-2A8A-B29B-C32884B41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E424942-A57F-3E5E-DAAE-D6D228DE4873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03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0537407-DAC8-B879-CB05-D786D26240F2}"/>
              </a:ext>
            </a:extLst>
          </p:cNvPr>
          <p:cNvGrpSpPr/>
          <p:nvPr/>
        </p:nvGrpSpPr>
        <p:grpSpPr>
          <a:xfrm>
            <a:off x="2099196" y="5054847"/>
            <a:ext cx="5571069" cy="736600"/>
            <a:chOff x="1967276" y="2877615"/>
            <a:chExt cx="5571069" cy="736600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5446B7-9065-4A18-D99C-51AB93F9DA53}"/>
                </a:ext>
              </a:extLst>
            </p:cNvPr>
            <p:cNvSpPr txBox="1"/>
            <p:nvPr/>
          </p:nvSpPr>
          <p:spPr>
            <a:xfrm>
              <a:off x="2757658" y="2905780"/>
              <a:ext cx="4780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整体问答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744507C-0FCD-C4FA-F1BC-0A5522F893C5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8DA00AD2-1A2C-1CE7-D880-0DD4568CB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E80ADA58-D5FE-8FDC-E81E-EE8DF4485E2B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04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7"/>
            <a:ext cx="12191433" cy="377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783" y="0"/>
            <a:ext cx="4785582" cy="6858000"/>
            <a:chOff x="599861" y="0"/>
            <a:chExt cx="4544672" cy="651276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61" y="0"/>
              <a:ext cx="2823920" cy="5048250"/>
            </a:xfrm>
            <a:prstGeom prst="rect">
              <a:avLst/>
            </a:prstGeom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30" y="1464513"/>
              <a:ext cx="2823920" cy="504825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613" y="751256"/>
              <a:ext cx="2823920" cy="5048250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268792" y="3166533"/>
            <a:ext cx="6381341" cy="833967"/>
          </a:xfrm>
        </p:spPr>
        <p:txBody>
          <a:bodyPr/>
          <a:lstStyle/>
          <a:p>
            <a:r>
              <a:rPr lang="zh-CN" altLang="en-US" dirty="0"/>
              <a:t>公共流程块封装与调用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01992" y="2996672"/>
            <a:ext cx="1066800" cy="1676400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71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ṥlïde"/>
          <p:cNvGrpSpPr/>
          <p:nvPr/>
        </p:nvGrpSpPr>
        <p:grpSpPr>
          <a:xfrm>
            <a:off x="4552834" y="2093973"/>
            <a:ext cx="3086335" cy="4764027"/>
            <a:chOff x="4432187" y="1721531"/>
            <a:chExt cx="3327622" cy="5136474"/>
          </a:xfrm>
        </p:grpSpPr>
        <p:grpSp>
          <p:nvGrpSpPr>
            <p:cNvPr id="18" name="îsliďé"/>
            <p:cNvGrpSpPr/>
            <p:nvPr/>
          </p:nvGrpSpPr>
          <p:grpSpPr>
            <a:xfrm>
              <a:off x="4432187" y="1721531"/>
              <a:ext cx="3327622" cy="5136474"/>
              <a:chOff x="3017784" y="1558869"/>
              <a:chExt cx="2239248" cy="3897801"/>
            </a:xfrm>
          </p:grpSpPr>
          <p:sp>
            <p:nvSpPr>
              <p:cNvPr id="23" name="î$ḻíḍê"/>
              <p:cNvSpPr/>
              <p:nvPr/>
            </p:nvSpPr>
            <p:spPr bwMode="auto">
              <a:xfrm>
                <a:off x="3644879" y="5276364"/>
                <a:ext cx="933351" cy="1803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250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4" name="ísḻiḑe"/>
              <p:cNvSpPr/>
              <p:nvPr/>
            </p:nvSpPr>
            <p:spPr bwMode="auto">
              <a:xfrm>
                <a:off x="4037311" y="1558869"/>
                <a:ext cx="323491" cy="3856702"/>
              </a:xfrm>
              <a:custGeom>
                <a:avLst/>
                <a:gdLst>
                  <a:gd name="T0" fmla="*/ 0 w 206"/>
                  <a:gd name="T1" fmla="*/ 2432 h 2467"/>
                  <a:gd name="T2" fmla="*/ 0 w 206"/>
                  <a:gd name="T3" fmla="*/ 46 h 2467"/>
                  <a:gd name="T4" fmla="*/ 206 w 206"/>
                  <a:gd name="T5" fmla="*/ 46 h 2467"/>
                  <a:gd name="T6" fmla="*/ 103 w 206"/>
                  <a:gd name="T7" fmla="*/ 2432 h 2467"/>
                  <a:gd name="T8" fmla="*/ 0 w 206"/>
                  <a:gd name="T9" fmla="*/ 2432 h 2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467">
                    <a:moveTo>
                      <a:pt x="0" y="2432"/>
                    </a:moveTo>
                    <a:cubicBezTo>
                      <a:pt x="0" y="2432"/>
                      <a:pt x="8" y="206"/>
                      <a:pt x="0" y="46"/>
                    </a:cubicBezTo>
                    <a:cubicBezTo>
                      <a:pt x="0" y="46"/>
                      <a:pt x="122" y="0"/>
                      <a:pt x="206" y="46"/>
                    </a:cubicBezTo>
                    <a:cubicBezTo>
                      <a:pt x="206" y="46"/>
                      <a:pt x="114" y="2232"/>
                      <a:pt x="103" y="2432"/>
                    </a:cubicBezTo>
                    <a:cubicBezTo>
                      <a:pt x="103" y="2432"/>
                      <a:pt x="76" y="2467"/>
                      <a:pt x="0" y="24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5" name="íśļíde"/>
              <p:cNvSpPr/>
              <p:nvPr/>
            </p:nvSpPr>
            <p:spPr bwMode="auto">
              <a:xfrm>
                <a:off x="3037671" y="1696750"/>
                <a:ext cx="2206103" cy="585996"/>
              </a:xfrm>
              <a:custGeom>
                <a:avLst/>
                <a:gdLst>
                  <a:gd name="T0" fmla="*/ 1633 w 1664"/>
                  <a:gd name="T1" fmla="*/ 442 h 442"/>
                  <a:gd name="T2" fmla="*/ 174 w 1664"/>
                  <a:gd name="T3" fmla="*/ 284 h 442"/>
                  <a:gd name="T4" fmla="*/ 17 w 1664"/>
                  <a:gd name="T5" fmla="*/ 123 h 442"/>
                  <a:gd name="T6" fmla="*/ 0 w 1664"/>
                  <a:gd name="T7" fmla="*/ 88 h 442"/>
                  <a:gd name="T8" fmla="*/ 205 w 1664"/>
                  <a:gd name="T9" fmla="*/ 0 h 442"/>
                  <a:gd name="T10" fmla="*/ 1646 w 1664"/>
                  <a:gd name="T11" fmla="*/ 122 h 442"/>
                  <a:gd name="T12" fmla="*/ 1664 w 1664"/>
                  <a:gd name="T13" fmla="*/ 158 h 442"/>
                  <a:gd name="T14" fmla="*/ 1534 w 1664"/>
                  <a:gd name="T15" fmla="*/ 279 h 442"/>
                  <a:gd name="T16" fmla="*/ 1615 w 1664"/>
                  <a:gd name="T17" fmla="*/ 406 h 442"/>
                  <a:gd name="T18" fmla="*/ 1633 w 1664"/>
                  <a:gd name="T19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4" h="442">
                    <a:moveTo>
                      <a:pt x="1633" y="442"/>
                    </a:moveTo>
                    <a:lnTo>
                      <a:pt x="174" y="284"/>
                    </a:lnTo>
                    <a:lnTo>
                      <a:pt x="17" y="123"/>
                    </a:lnTo>
                    <a:lnTo>
                      <a:pt x="0" y="88"/>
                    </a:lnTo>
                    <a:lnTo>
                      <a:pt x="205" y="0"/>
                    </a:lnTo>
                    <a:lnTo>
                      <a:pt x="1646" y="122"/>
                    </a:lnTo>
                    <a:lnTo>
                      <a:pt x="1664" y="158"/>
                    </a:lnTo>
                    <a:lnTo>
                      <a:pt x="1534" y="279"/>
                    </a:lnTo>
                    <a:lnTo>
                      <a:pt x="1615" y="406"/>
                    </a:lnTo>
                    <a:lnTo>
                      <a:pt x="1633" y="44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6" name="ïṡḷïḍé"/>
              <p:cNvSpPr/>
              <p:nvPr/>
            </p:nvSpPr>
            <p:spPr bwMode="auto">
              <a:xfrm>
                <a:off x="3037671" y="1649022"/>
                <a:ext cx="2182239" cy="585996"/>
              </a:xfrm>
              <a:custGeom>
                <a:avLst/>
                <a:gdLst>
                  <a:gd name="T0" fmla="*/ 1615 w 1646"/>
                  <a:gd name="T1" fmla="*/ 442 h 442"/>
                  <a:gd name="T2" fmla="*/ 157 w 1646"/>
                  <a:gd name="T3" fmla="*/ 284 h 442"/>
                  <a:gd name="T4" fmla="*/ 0 w 1646"/>
                  <a:gd name="T5" fmla="*/ 124 h 442"/>
                  <a:gd name="T6" fmla="*/ 187 w 1646"/>
                  <a:gd name="T7" fmla="*/ 0 h 442"/>
                  <a:gd name="T8" fmla="*/ 1646 w 1646"/>
                  <a:gd name="T9" fmla="*/ 158 h 442"/>
                  <a:gd name="T10" fmla="*/ 1516 w 1646"/>
                  <a:gd name="T11" fmla="*/ 280 h 442"/>
                  <a:gd name="T12" fmla="*/ 1615 w 1646"/>
                  <a:gd name="T13" fmla="*/ 44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6" h="442">
                    <a:moveTo>
                      <a:pt x="1615" y="442"/>
                    </a:moveTo>
                    <a:lnTo>
                      <a:pt x="157" y="284"/>
                    </a:lnTo>
                    <a:lnTo>
                      <a:pt x="0" y="124"/>
                    </a:lnTo>
                    <a:lnTo>
                      <a:pt x="187" y="0"/>
                    </a:lnTo>
                    <a:lnTo>
                      <a:pt x="1646" y="158"/>
                    </a:lnTo>
                    <a:lnTo>
                      <a:pt x="1516" y="280"/>
                    </a:lnTo>
                    <a:lnTo>
                      <a:pt x="1615" y="4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7" name="íṥlíḍê"/>
              <p:cNvSpPr/>
              <p:nvPr/>
            </p:nvSpPr>
            <p:spPr bwMode="auto">
              <a:xfrm>
                <a:off x="3017784" y="2395438"/>
                <a:ext cx="2239248" cy="425577"/>
              </a:xfrm>
              <a:custGeom>
                <a:avLst/>
                <a:gdLst>
                  <a:gd name="T0" fmla="*/ 22 w 1689"/>
                  <a:gd name="T1" fmla="*/ 26 h 321"/>
                  <a:gd name="T2" fmla="*/ 5 w 1689"/>
                  <a:gd name="T3" fmla="*/ 0 h 321"/>
                  <a:gd name="T4" fmla="*/ 1516 w 1689"/>
                  <a:gd name="T5" fmla="*/ 47 h 321"/>
                  <a:gd name="T6" fmla="*/ 1671 w 1689"/>
                  <a:gd name="T7" fmla="*/ 161 h 321"/>
                  <a:gd name="T8" fmla="*/ 1689 w 1689"/>
                  <a:gd name="T9" fmla="*/ 186 h 321"/>
                  <a:gd name="T10" fmla="*/ 1511 w 1689"/>
                  <a:gd name="T11" fmla="*/ 321 h 321"/>
                  <a:gd name="T12" fmla="*/ 18 w 1689"/>
                  <a:gd name="T13" fmla="*/ 298 h 321"/>
                  <a:gd name="T14" fmla="*/ 0 w 1689"/>
                  <a:gd name="T15" fmla="*/ 272 h 321"/>
                  <a:gd name="T16" fmla="*/ 139 w 1689"/>
                  <a:gd name="T17" fmla="*/ 171 h 321"/>
                  <a:gd name="T18" fmla="*/ 22 w 1689"/>
                  <a:gd name="T19" fmla="*/ 26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9" h="321">
                    <a:moveTo>
                      <a:pt x="22" y="26"/>
                    </a:moveTo>
                    <a:lnTo>
                      <a:pt x="5" y="0"/>
                    </a:lnTo>
                    <a:lnTo>
                      <a:pt x="1516" y="47"/>
                    </a:lnTo>
                    <a:lnTo>
                      <a:pt x="1671" y="161"/>
                    </a:lnTo>
                    <a:lnTo>
                      <a:pt x="1689" y="186"/>
                    </a:lnTo>
                    <a:lnTo>
                      <a:pt x="1511" y="321"/>
                    </a:lnTo>
                    <a:lnTo>
                      <a:pt x="18" y="298"/>
                    </a:lnTo>
                    <a:lnTo>
                      <a:pt x="0" y="272"/>
                    </a:lnTo>
                    <a:lnTo>
                      <a:pt x="139" y="171"/>
                    </a:lnTo>
                    <a:lnTo>
                      <a:pt x="22" y="2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1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8" name="iṧ1ïďé"/>
              <p:cNvSpPr/>
              <p:nvPr/>
            </p:nvSpPr>
            <p:spPr bwMode="auto">
              <a:xfrm>
                <a:off x="3017784" y="2395438"/>
                <a:ext cx="2215383" cy="391106"/>
              </a:xfrm>
              <a:custGeom>
                <a:avLst/>
                <a:gdLst>
                  <a:gd name="T0" fmla="*/ 5 w 1671"/>
                  <a:gd name="T1" fmla="*/ 0 h 295"/>
                  <a:gd name="T2" fmla="*/ 1498 w 1671"/>
                  <a:gd name="T3" fmla="*/ 22 h 295"/>
                  <a:gd name="T4" fmla="*/ 1671 w 1671"/>
                  <a:gd name="T5" fmla="*/ 161 h 295"/>
                  <a:gd name="T6" fmla="*/ 1493 w 1671"/>
                  <a:gd name="T7" fmla="*/ 295 h 295"/>
                  <a:gd name="T8" fmla="*/ 0 w 1671"/>
                  <a:gd name="T9" fmla="*/ 272 h 295"/>
                  <a:gd name="T10" fmla="*/ 121 w 1671"/>
                  <a:gd name="T11" fmla="*/ 146 h 295"/>
                  <a:gd name="T12" fmla="*/ 5 w 1671"/>
                  <a:gd name="T13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1" h="295">
                    <a:moveTo>
                      <a:pt x="5" y="0"/>
                    </a:moveTo>
                    <a:lnTo>
                      <a:pt x="1498" y="22"/>
                    </a:lnTo>
                    <a:lnTo>
                      <a:pt x="1671" y="161"/>
                    </a:lnTo>
                    <a:lnTo>
                      <a:pt x="1493" y="295"/>
                    </a:lnTo>
                    <a:lnTo>
                      <a:pt x="0" y="272"/>
                    </a:lnTo>
                    <a:lnTo>
                      <a:pt x="121" y="14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2500" lnSpcReduction="200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29" name="iṩľïḋé"/>
              <p:cNvSpPr/>
              <p:nvPr/>
            </p:nvSpPr>
            <p:spPr bwMode="auto">
              <a:xfrm>
                <a:off x="3316085" y="2895258"/>
                <a:ext cx="1548514" cy="685430"/>
              </a:xfrm>
              <a:custGeom>
                <a:avLst/>
                <a:gdLst>
                  <a:gd name="T0" fmla="*/ 1168 w 1168"/>
                  <a:gd name="T1" fmla="*/ 230 h 517"/>
                  <a:gd name="T2" fmla="*/ 165 w 1168"/>
                  <a:gd name="T3" fmla="*/ 517 h 517"/>
                  <a:gd name="T4" fmla="*/ 18 w 1168"/>
                  <a:gd name="T5" fmla="*/ 449 h 517"/>
                  <a:gd name="T6" fmla="*/ 0 w 1168"/>
                  <a:gd name="T7" fmla="*/ 424 h 517"/>
                  <a:gd name="T8" fmla="*/ 106 w 1168"/>
                  <a:gd name="T9" fmla="*/ 313 h 517"/>
                  <a:gd name="T10" fmla="*/ 1092 w 1168"/>
                  <a:gd name="T11" fmla="*/ 0 h 517"/>
                  <a:gd name="T12" fmla="*/ 1110 w 1168"/>
                  <a:gd name="T13" fmla="*/ 26 h 517"/>
                  <a:gd name="T14" fmla="*/ 1058 w 1168"/>
                  <a:gd name="T15" fmla="*/ 145 h 517"/>
                  <a:gd name="T16" fmla="*/ 1150 w 1168"/>
                  <a:gd name="T17" fmla="*/ 204 h 517"/>
                  <a:gd name="T18" fmla="*/ 1168 w 1168"/>
                  <a:gd name="T19" fmla="*/ 23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517">
                    <a:moveTo>
                      <a:pt x="1168" y="230"/>
                    </a:moveTo>
                    <a:lnTo>
                      <a:pt x="165" y="517"/>
                    </a:lnTo>
                    <a:lnTo>
                      <a:pt x="18" y="449"/>
                    </a:lnTo>
                    <a:lnTo>
                      <a:pt x="0" y="424"/>
                    </a:lnTo>
                    <a:lnTo>
                      <a:pt x="106" y="313"/>
                    </a:lnTo>
                    <a:lnTo>
                      <a:pt x="1092" y="0"/>
                    </a:lnTo>
                    <a:lnTo>
                      <a:pt x="1110" y="26"/>
                    </a:lnTo>
                    <a:lnTo>
                      <a:pt x="1058" y="145"/>
                    </a:lnTo>
                    <a:lnTo>
                      <a:pt x="1150" y="204"/>
                    </a:lnTo>
                    <a:lnTo>
                      <a:pt x="1168" y="23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0" name="iṧḷiďé"/>
              <p:cNvSpPr/>
              <p:nvPr/>
            </p:nvSpPr>
            <p:spPr bwMode="auto">
              <a:xfrm>
                <a:off x="3316085" y="2895258"/>
                <a:ext cx="1524650" cy="650960"/>
              </a:xfrm>
              <a:custGeom>
                <a:avLst/>
                <a:gdLst>
                  <a:gd name="T0" fmla="*/ 1150 w 1150"/>
                  <a:gd name="T1" fmla="*/ 204 h 491"/>
                  <a:gd name="T2" fmla="*/ 147 w 1150"/>
                  <a:gd name="T3" fmla="*/ 491 h 491"/>
                  <a:gd name="T4" fmla="*/ 0 w 1150"/>
                  <a:gd name="T5" fmla="*/ 424 h 491"/>
                  <a:gd name="T6" fmla="*/ 90 w 1150"/>
                  <a:gd name="T7" fmla="*/ 288 h 491"/>
                  <a:gd name="T8" fmla="*/ 1092 w 1150"/>
                  <a:gd name="T9" fmla="*/ 0 h 491"/>
                  <a:gd name="T10" fmla="*/ 1040 w 1150"/>
                  <a:gd name="T11" fmla="*/ 119 h 491"/>
                  <a:gd name="T12" fmla="*/ 1150 w 1150"/>
                  <a:gd name="T13" fmla="*/ 20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0" h="491">
                    <a:moveTo>
                      <a:pt x="1150" y="204"/>
                    </a:moveTo>
                    <a:lnTo>
                      <a:pt x="147" y="491"/>
                    </a:lnTo>
                    <a:lnTo>
                      <a:pt x="0" y="424"/>
                    </a:lnTo>
                    <a:lnTo>
                      <a:pt x="90" y="288"/>
                    </a:lnTo>
                    <a:lnTo>
                      <a:pt x="1092" y="0"/>
                    </a:lnTo>
                    <a:lnTo>
                      <a:pt x="1040" y="119"/>
                    </a:lnTo>
                    <a:lnTo>
                      <a:pt x="1150" y="2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1" name="íŝḷîďê"/>
              <p:cNvSpPr/>
              <p:nvPr/>
            </p:nvSpPr>
            <p:spPr bwMode="auto">
              <a:xfrm>
                <a:off x="3342601" y="3693379"/>
                <a:ext cx="1468967" cy="595277"/>
              </a:xfrm>
              <a:custGeom>
                <a:avLst/>
                <a:gdLst>
                  <a:gd name="T0" fmla="*/ 68 w 1108"/>
                  <a:gd name="T1" fmla="*/ 0 h 449"/>
                  <a:gd name="T2" fmla="*/ 1005 w 1108"/>
                  <a:gd name="T3" fmla="*/ 180 h 449"/>
                  <a:gd name="T4" fmla="*/ 1021 w 1108"/>
                  <a:gd name="T5" fmla="*/ 204 h 449"/>
                  <a:gd name="T6" fmla="*/ 1108 w 1108"/>
                  <a:gd name="T7" fmla="*/ 351 h 449"/>
                  <a:gd name="T8" fmla="*/ 968 w 1108"/>
                  <a:gd name="T9" fmla="*/ 449 h 449"/>
                  <a:gd name="T10" fmla="*/ 15 w 1108"/>
                  <a:gd name="T11" fmla="*/ 245 h 449"/>
                  <a:gd name="T12" fmla="*/ 0 w 1108"/>
                  <a:gd name="T13" fmla="*/ 220 h 449"/>
                  <a:gd name="T14" fmla="*/ 116 w 1108"/>
                  <a:gd name="T15" fmla="*/ 145 h 449"/>
                  <a:gd name="T16" fmla="*/ 68 w 1108"/>
                  <a:gd name="T17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8" h="449">
                    <a:moveTo>
                      <a:pt x="68" y="0"/>
                    </a:moveTo>
                    <a:lnTo>
                      <a:pt x="1005" y="180"/>
                    </a:lnTo>
                    <a:lnTo>
                      <a:pt x="1021" y="204"/>
                    </a:lnTo>
                    <a:lnTo>
                      <a:pt x="1108" y="351"/>
                    </a:lnTo>
                    <a:lnTo>
                      <a:pt x="968" y="449"/>
                    </a:lnTo>
                    <a:lnTo>
                      <a:pt x="15" y="245"/>
                    </a:lnTo>
                    <a:lnTo>
                      <a:pt x="0" y="220"/>
                    </a:lnTo>
                    <a:lnTo>
                      <a:pt x="116" y="1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  <p:sp>
            <p:nvSpPr>
              <p:cNvPr id="32" name="îşḷídê"/>
              <p:cNvSpPr/>
              <p:nvPr/>
            </p:nvSpPr>
            <p:spPr bwMode="auto">
              <a:xfrm>
                <a:off x="3342601" y="3660235"/>
                <a:ext cx="1446429" cy="596602"/>
              </a:xfrm>
              <a:custGeom>
                <a:avLst/>
                <a:gdLst>
                  <a:gd name="T0" fmla="*/ 52 w 1091"/>
                  <a:gd name="T1" fmla="*/ 0 h 450"/>
                  <a:gd name="T2" fmla="*/ 1005 w 1091"/>
                  <a:gd name="T3" fmla="*/ 205 h 450"/>
                  <a:gd name="T4" fmla="*/ 1091 w 1091"/>
                  <a:gd name="T5" fmla="*/ 351 h 450"/>
                  <a:gd name="T6" fmla="*/ 952 w 1091"/>
                  <a:gd name="T7" fmla="*/ 450 h 450"/>
                  <a:gd name="T8" fmla="*/ 0 w 1091"/>
                  <a:gd name="T9" fmla="*/ 245 h 450"/>
                  <a:gd name="T10" fmla="*/ 99 w 1091"/>
                  <a:gd name="T11" fmla="*/ 146 h 450"/>
                  <a:gd name="T12" fmla="*/ 52 w 1091"/>
                  <a:gd name="T13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1" h="450">
                    <a:moveTo>
                      <a:pt x="52" y="0"/>
                    </a:moveTo>
                    <a:lnTo>
                      <a:pt x="1005" y="205"/>
                    </a:lnTo>
                    <a:lnTo>
                      <a:pt x="1091" y="351"/>
                    </a:lnTo>
                    <a:lnTo>
                      <a:pt x="952" y="450"/>
                    </a:lnTo>
                    <a:lnTo>
                      <a:pt x="0" y="245"/>
                    </a:lnTo>
                    <a:lnTo>
                      <a:pt x="99" y="146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endParaRPr>
              </a:p>
            </p:txBody>
          </p:sp>
        </p:grpSp>
        <p:sp>
          <p:nvSpPr>
            <p:cNvPr id="19" name="îsḷïḋê"/>
            <p:cNvSpPr txBox="1"/>
            <p:nvPr/>
          </p:nvSpPr>
          <p:spPr>
            <a:xfrm rot="461534">
              <a:off x="5509264" y="2065388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场景概括</a:t>
              </a:r>
            </a:p>
          </p:txBody>
        </p:sp>
        <p:sp>
          <p:nvSpPr>
            <p:cNvPr id="20" name="ïṩľïḋé"/>
            <p:cNvSpPr txBox="1"/>
            <p:nvPr/>
          </p:nvSpPr>
          <p:spPr>
            <a:xfrm>
              <a:off x="5509259" y="2916722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示例</a:t>
              </a:r>
            </a:p>
          </p:txBody>
        </p:sp>
        <p:sp>
          <p:nvSpPr>
            <p:cNvPr id="21" name="îSliḓé"/>
            <p:cNvSpPr txBox="1"/>
            <p:nvPr/>
          </p:nvSpPr>
          <p:spPr>
            <a:xfrm rot="20665807">
              <a:off x="5250405" y="3801337"/>
              <a:ext cx="1560333" cy="23121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知识点概括</a:t>
              </a:r>
            </a:p>
          </p:txBody>
        </p:sp>
        <p:sp>
          <p:nvSpPr>
            <p:cNvPr id="22" name="îśļîdé"/>
            <p:cNvSpPr txBox="1"/>
            <p:nvPr/>
          </p:nvSpPr>
          <p:spPr>
            <a:xfrm rot="782097">
              <a:off x="5509257" y="4737881"/>
              <a:ext cx="117347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示例截图</a:t>
              </a:r>
              <a:endParaRPr kumimoji="0" lang="vi-V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公共流程块封装与调用</a:t>
            </a:r>
          </a:p>
        </p:txBody>
      </p:sp>
      <p:sp>
        <p:nvSpPr>
          <p:cNvPr id="40" name="íŝḻîdè"/>
          <p:cNvSpPr txBox="1"/>
          <p:nvPr/>
        </p:nvSpPr>
        <p:spPr bwMode="auto">
          <a:xfrm>
            <a:off x="7836417" y="1414221"/>
            <a:ext cx="3330347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基于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0726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期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01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部分教学</a:t>
            </a:r>
          </a:p>
        </p:txBody>
      </p:sp>
      <p:sp>
        <p:nvSpPr>
          <p:cNvPr id="41" name="íṣḻíḓe"/>
          <p:cNvSpPr/>
          <p:nvPr/>
        </p:nvSpPr>
        <p:spPr bwMode="auto">
          <a:xfrm>
            <a:off x="7836416" y="1775982"/>
            <a:ext cx="3822237" cy="97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将上期教学中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流程块（下载大文件、小文件）中的功能类似代码封装到公共流程块（公共模块）中并调用，观察结果。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大文件：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3"/>
              </a:rPr>
              <a:t>https://forum.uibot.com.cn/thread-54.htm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小文件：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4"/>
              </a:rPr>
              <a:t>https://forum.uibot.com.cn/thread-12397.htm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2" name="íŝḻîdè"/>
          <p:cNvSpPr txBox="1"/>
          <p:nvPr/>
        </p:nvSpPr>
        <p:spPr bwMode="auto">
          <a:xfrm>
            <a:off x="605883" y="1669509"/>
            <a:ext cx="3998125" cy="52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针对情况</a:t>
            </a:r>
          </a:p>
        </p:txBody>
      </p:sp>
      <p:sp>
        <p:nvSpPr>
          <p:cNvPr id="43" name="íṣḻíḓe"/>
          <p:cNvSpPr/>
          <p:nvPr/>
        </p:nvSpPr>
        <p:spPr bwMode="auto">
          <a:xfrm>
            <a:off x="605883" y="2157869"/>
            <a:ext cx="3822237" cy="53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不同流程块之间包含类似（甚至一致）的处理逻辑</a:t>
            </a:r>
          </a:p>
        </p:txBody>
      </p:sp>
      <p:sp>
        <p:nvSpPr>
          <p:cNvPr id="45" name="íṣḻíḓe"/>
          <p:cNvSpPr/>
          <p:nvPr/>
        </p:nvSpPr>
        <p:spPr bwMode="auto">
          <a:xfrm>
            <a:off x="605883" y="3333265"/>
            <a:ext cx="4761934" cy="347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封装的好处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隐藏复杂逻辑，使当前代码阅读更清晰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相同处理代码复用，提高编程效率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便于维护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支持哪些封装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子程序：内置命令，当前或其他流程块可调用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流程块：作为流程图节点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流程块：作为公共模块供调用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子流程：整体项目复用（初中级一般不涉及，暂不讲解）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源代码视图中调用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——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&lt;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返回值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&gt; =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公共模块名称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.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子程序名称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(&lt;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参数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返回值、参数看情况添加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" name="íŝḻîdè">
            <a:extLst>
              <a:ext uri="{FF2B5EF4-FFF2-40B4-BE49-F238E27FC236}">
                <a16:creationId xmlns:a16="http://schemas.microsoft.com/office/drawing/2014/main" id="{DFCD6FAD-068C-ABC3-2063-DE7FD1AAD672}"/>
              </a:ext>
            </a:extLst>
          </p:cNvPr>
          <p:cNvSpPr txBox="1"/>
          <p:nvPr/>
        </p:nvSpPr>
        <p:spPr bwMode="auto">
          <a:xfrm>
            <a:off x="600298" y="2920386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主要知识点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E8D8A2-9E78-3BCA-E8F7-5CCF39986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963" y="4236864"/>
            <a:ext cx="437142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stCxn id="7" idx="6"/>
            <a:endCxn id="8" idx="2"/>
          </p:cNvCxnSpPr>
          <p:nvPr/>
        </p:nvCxnSpPr>
        <p:spPr>
          <a:xfrm>
            <a:off x="1765302" y="2513315"/>
            <a:ext cx="866139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$1íḋè"/>
          <p:cNvSpPr/>
          <p:nvPr/>
        </p:nvSpPr>
        <p:spPr>
          <a:xfrm>
            <a:off x="5232396" y="3049549"/>
            <a:ext cx="1727209" cy="17272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E5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7" name="iṥḷiḋê"/>
          <p:cNvSpPr/>
          <p:nvPr/>
        </p:nvSpPr>
        <p:spPr>
          <a:xfrm>
            <a:off x="69283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9" name="i$liďé"/>
          <p:cNvSpPr txBox="1"/>
          <p:nvPr/>
        </p:nvSpPr>
        <p:spPr>
          <a:xfrm>
            <a:off x="1799167" y="2091839"/>
            <a:ext cx="2240992" cy="407107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代码讲解运行</a:t>
            </a:r>
          </a:p>
        </p:txBody>
      </p:sp>
      <p:sp>
        <p:nvSpPr>
          <p:cNvPr id="8" name="ïṣľîḑè"/>
          <p:cNvSpPr/>
          <p:nvPr/>
        </p:nvSpPr>
        <p:spPr>
          <a:xfrm>
            <a:off x="1042670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3" name="işļïḋe"/>
          <p:cNvSpPr txBox="1"/>
          <p:nvPr/>
        </p:nvSpPr>
        <p:spPr>
          <a:xfrm>
            <a:off x="7861301" y="2091125"/>
            <a:ext cx="2565402" cy="407107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Pct val="10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重要知识点截图说明</a:t>
            </a:r>
          </a:p>
        </p:txBody>
      </p:sp>
      <p:sp>
        <p:nvSpPr>
          <p:cNvPr id="10" name="ï$1iḍê"/>
          <p:cNvSpPr/>
          <p:nvPr/>
        </p:nvSpPr>
        <p:spPr>
          <a:xfrm>
            <a:off x="786033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1" name="íŝḻïďê"/>
          <p:cNvSpPr/>
          <p:nvPr/>
        </p:nvSpPr>
        <p:spPr>
          <a:xfrm flipH="1">
            <a:off x="11367154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7" name="ï$ļîḑè"/>
          <p:cNvSpPr/>
          <p:nvPr/>
        </p:nvSpPr>
        <p:spPr>
          <a:xfrm>
            <a:off x="786033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8" name="iṩḷîďê"/>
          <p:cNvSpPr/>
          <p:nvPr/>
        </p:nvSpPr>
        <p:spPr>
          <a:xfrm flipH="1">
            <a:off x="11367154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1" name="îŝḻiḍè"/>
          <p:cNvSpPr/>
          <p:nvPr/>
        </p:nvSpPr>
        <p:spPr>
          <a:xfrm>
            <a:off x="786033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2" name="îś1iḓe"/>
          <p:cNvSpPr/>
          <p:nvPr/>
        </p:nvSpPr>
        <p:spPr>
          <a:xfrm flipH="1">
            <a:off x="11367154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公共流程块封装与调用</a:t>
            </a:r>
          </a:p>
        </p:txBody>
      </p:sp>
      <p:sp>
        <p:nvSpPr>
          <p:cNvPr id="36" name="íṣḻíḓe"/>
          <p:cNvSpPr/>
          <p:nvPr/>
        </p:nvSpPr>
        <p:spPr bwMode="auto">
          <a:xfrm>
            <a:off x="949552" y="33002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将基于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0726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期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部分教学代码封装</a:t>
            </a:r>
          </a:p>
        </p:txBody>
      </p:sp>
      <p:sp>
        <p:nvSpPr>
          <p:cNvPr id="37" name="íṣḻíḓe"/>
          <p:cNvSpPr/>
          <p:nvPr/>
        </p:nvSpPr>
        <p:spPr bwMode="auto">
          <a:xfrm>
            <a:off x="949552" y="42146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获取文件全路径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38" name="íṣḻíḓe"/>
          <p:cNvSpPr/>
          <p:nvPr/>
        </p:nvSpPr>
        <p:spPr bwMode="auto">
          <a:xfrm>
            <a:off x="949552" y="5095208"/>
            <a:ext cx="3508907" cy="103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</a:rPr>
              <a:t>判断文件是否存在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CF04687-9A09-267F-C39E-1DA32B91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500" y="1393979"/>
            <a:ext cx="1905000" cy="1905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F66DBFE5-48A7-BB72-E10F-211E0668D1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774" y="2228232"/>
            <a:ext cx="540000" cy="540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D4ED7CD-925F-AD30-9A40-D19015539C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6841" y="2196207"/>
            <a:ext cx="692190" cy="692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0B8237-D858-53E9-C62F-D6FCA77B91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009" y="2777874"/>
            <a:ext cx="2316190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23D211-42B0-8E2F-2F0D-5032FD296A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4104" y="3049549"/>
            <a:ext cx="278547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9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7"/>
            <a:ext cx="12191433" cy="377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783" y="0"/>
            <a:ext cx="4785582" cy="6858000"/>
            <a:chOff x="599861" y="0"/>
            <a:chExt cx="4544672" cy="651276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61" y="0"/>
              <a:ext cx="2823920" cy="5048250"/>
            </a:xfrm>
            <a:prstGeom prst="rect">
              <a:avLst/>
            </a:prstGeom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30" y="1464513"/>
              <a:ext cx="2823920" cy="504825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613" y="751256"/>
              <a:ext cx="2823920" cy="5048250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268792" y="3166533"/>
            <a:ext cx="6381341" cy="833967"/>
          </a:xfrm>
        </p:spPr>
        <p:txBody>
          <a:bodyPr/>
          <a:lstStyle/>
          <a:p>
            <a:r>
              <a:rPr lang="zh-CN" altLang="en-US" dirty="0"/>
              <a:t>项目文件夹结构与作用</a:t>
            </a:r>
            <a:endParaRPr lang="en-US" altLang="zh-SG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01992" y="2996672"/>
            <a:ext cx="1066800" cy="167640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3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截图里有图片&#10;&#10;描述已自动生成">
            <a:extLst>
              <a:ext uri="{FF2B5EF4-FFF2-40B4-BE49-F238E27FC236}">
                <a16:creationId xmlns:a16="http://schemas.microsoft.com/office/drawing/2014/main" id="{3DFA739F-2DCF-1725-2668-868F67C18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5" y="1222461"/>
            <a:ext cx="11812649" cy="5772956"/>
          </a:xfrm>
          <a:prstGeom prst="rect">
            <a:avLst/>
          </a:prstGeom>
        </p:spPr>
      </p:pic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项目文件夹结构与作用</a:t>
            </a:r>
            <a:endParaRPr lang="en-US" altLang="zh-SG" dirty="0"/>
          </a:p>
        </p:txBody>
      </p:sp>
      <p:sp>
        <p:nvSpPr>
          <p:cNvPr id="42" name="íŝḻîdè"/>
          <p:cNvSpPr txBox="1"/>
          <p:nvPr/>
        </p:nvSpPr>
        <p:spPr bwMode="auto">
          <a:xfrm>
            <a:off x="605883" y="2093973"/>
            <a:ext cx="3998125" cy="52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教学内容</a:t>
            </a:r>
          </a:p>
        </p:txBody>
      </p:sp>
      <p:sp>
        <p:nvSpPr>
          <p:cNvPr id="43" name="íṣḻíḓe"/>
          <p:cNvSpPr/>
          <p:nvPr/>
        </p:nvSpPr>
        <p:spPr bwMode="auto">
          <a:xfrm>
            <a:off x="605883" y="2582332"/>
            <a:ext cx="3822237" cy="99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理解项目内文件夹、文件的结构与作用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初中级工程师重点了解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log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文件夹</a:t>
            </a:r>
          </a:p>
        </p:txBody>
      </p:sp>
    </p:spTree>
    <p:extLst>
      <p:ext uri="{BB962C8B-B14F-4D97-AF65-F5344CB8AC3E}">
        <p14:creationId xmlns:p14="http://schemas.microsoft.com/office/powerpoint/2010/main" val="2205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stCxn id="7" idx="6"/>
            <a:endCxn id="8" idx="2"/>
          </p:cNvCxnSpPr>
          <p:nvPr/>
        </p:nvCxnSpPr>
        <p:spPr>
          <a:xfrm>
            <a:off x="1765302" y="2513315"/>
            <a:ext cx="866139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ï$1íḋè"/>
          <p:cNvSpPr/>
          <p:nvPr/>
        </p:nvSpPr>
        <p:spPr>
          <a:xfrm>
            <a:off x="5232396" y="3049549"/>
            <a:ext cx="1727209" cy="1727200"/>
          </a:xfrm>
          <a:prstGeom prst="ellipse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E500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7" name="iṥḷiḋê"/>
          <p:cNvSpPr/>
          <p:nvPr/>
        </p:nvSpPr>
        <p:spPr>
          <a:xfrm>
            <a:off x="69283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9" name="i$liďé"/>
          <p:cNvSpPr txBox="1"/>
          <p:nvPr/>
        </p:nvSpPr>
        <p:spPr>
          <a:xfrm>
            <a:off x="1799167" y="2091839"/>
            <a:ext cx="2240992" cy="407107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代码讲解运行</a:t>
            </a:r>
          </a:p>
        </p:txBody>
      </p:sp>
      <p:sp>
        <p:nvSpPr>
          <p:cNvPr id="8" name="ïṣľîḑè"/>
          <p:cNvSpPr/>
          <p:nvPr/>
        </p:nvSpPr>
        <p:spPr>
          <a:xfrm>
            <a:off x="10426701" y="1977082"/>
            <a:ext cx="1072471" cy="107246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3" name="işļïḋe"/>
          <p:cNvSpPr txBox="1"/>
          <p:nvPr/>
        </p:nvSpPr>
        <p:spPr>
          <a:xfrm>
            <a:off x="7861301" y="2091125"/>
            <a:ext cx="2565402" cy="407107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Pct val="10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重要知识点截图说明</a:t>
            </a:r>
          </a:p>
        </p:txBody>
      </p:sp>
      <p:sp>
        <p:nvSpPr>
          <p:cNvPr id="10" name="ï$1iḍê"/>
          <p:cNvSpPr/>
          <p:nvPr/>
        </p:nvSpPr>
        <p:spPr>
          <a:xfrm>
            <a:off x="786033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1" name="íŝḻïďê"/>
          <p:cNvSpPr/>
          <p:nvPr/>
        </p:nvSpPr>
        <p:spPr>
          <a:xfrm flipH="1">
            <a:off x="11367154" y="3380686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7" name="ï$ļîḑè"/>
          <p:cNvSpPr/>
          <p:nvPr/>
        </p:nvSpPr>
        <p:spPr>
          <a:xfrm>
            <a:off x="786033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18" name="iṩḷîďê"/>
          <p:cNvSpPr/>
          <p:nvPr/>
        </p:nvSpPr>
        <p:spPr>
          <a:xfrm flipH="1">
            <a:off x="11367154" y="4257183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1" name="îŝḻiḍè"/>
          <p:cNvSpPr/>
          <p:nvPr/>
        </p:nvSpPr>
        <p:spPr>
          <a:xfrm>
            <a:off x="786033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22" name="îś1iḓe"/>
          <p:cNvSpPr/>
          <p:nvPr/>
        </p:nvSpPr>
        <p:spPr>
          <a:xfrm flipH="1">
            <a:off x="11367154" y="5133681"/>
            <a:ext cx="38815" cy="519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微软雅黑"/>
              <a:cs typeface="+mn-cs"/>
            </a:endParaRPr>
          </a:p>
        </p:txBody>
      </p:sp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项目文件夹结构与作用</a:t>
            </a:r>
          </a:p>
        </p:txBody>
      </p:sp>
      <p:sp>
        <p:nvSpPr>
          <p:cNvPr id="36" name="íṣḻíḓe"/>
          <p:cNvSpPr/>
          <p:nvPr/>
        </p:nvSpPr>
        <p:spPr bwMode="auto">
          <a:xfrm>
            <a:off x="949552" y="33002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设置日志级别</a:t>
            </a:r>
          </a:p>
        </p:txBody>
      </p:sp>
      <p:sp>
        <p:nvSpPr>
          <p:cNvPr id="37" name="íṣḻíḓe"/>
          <p:cNvSpPr/>
          <p:nvPr/>
        </p:nvSpPr>
        <p:spPr bwMode="auto">
          <a:xfrm>
            <a:off x="949552" y="4214675"/>
            <a:ext cx="3508907" cy="5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观察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文件夹中的文件如何被调用</a:t>
            </a:r>
          </a:p>
        </p:txBody>
      </p:sp>
      <p:sp>
        <p:nvSpPr>
          <p:cNvPr id="38" name="íṣḻíḓe"/>
          <p:cNvSpPr/>
          <p:nvPr/>
        </p:nvSpPr>
        <p:spPr bwMode="auto">
          <a:xfrm>
            <a:off x="949552" y="5095208"/>
            <a:ext cx="3508907" cy="103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</a:rPr>
              <a:t>观察</a:t>
            </a:r>
            <a:r>
              <a:rPr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</a:rPr>
              <a:t>log </a:t>
            </a:r>
            <a:r>
              <a:rPr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</a:rPr>
              <a:t>文件夹中日志文件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CF04687-9A09-267F-C39E-1DA32B91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3500" y="1393979"/>
            <a:ext cx="1905000" cy="1905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F66DBFE5-48A7-BB72-E10F-211E0668D1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774" y="2228232"/>
            <a:ext cx="540000" cy="5400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FD4ED7CD-925F-AD30-9A40-D19015539C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6841" y="2196207"/>
            <a:ext cx="692190" cy="6921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84C3B6-951A-8BC1-DC30-BECD0687EF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638" y="2542302"/>
            <a:ext cx="2409524" cy="18761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C9630A-12BC-641C-9295-214FA220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8638" y="4536750"/>
            <a:ext cx="244761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4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446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542147"/>
            <a:ext cx="12191433" cy="377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783" y="0"/>
            <a:ext cx="4785582" cy="6858000"/>
            <a:chOff x="599861" y="0"/>
            <a:chExt cx="4544672" cy="651276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861" y="0"/>
              <a:ext cx="2823920" cy="5048250"/>
            </a:xfrm>
            <a:prstGeom prst="rect">
              <a:avLst/>
            </a:prstGeom>
            <a:effectLst/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30" y="1464513"/>
              <a:ext cx="2823920" cy="504825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613" y="751256"/>
              <a:ext cx="2823920" cy="5048250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5268792" y="3166533"/>
            <a:ext cx="6381341" cy="833967"/>
          </a:xfrm>
        </p:spPr>
        <p:txBody>
          <a:bodyPr/>
          <a:lstStyle/>
          <a:p>
            <a:r>
              <a:rPr lang="zh-CN" altLang="en-US" dirty="0"/>
              <a:t>文件对话框路径选择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01992" y="2996672"/>
            <a:ext cx="1066800" cy="167640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3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heme/theme1.xml><?xml version="1.0" encoding="utf-8"?>
<a:theme xmlns:a="http://schemas.openxmlformats.org/drawingml/2006/main" name="包图主题2">
  <a:themeElements>
    <a:clrScheme name="自定义 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57070"/>
      </a:accent1>
      <a:accent2>
        <a:srgbClr val="22374C"/>
      </a:accent2>
      <a:accent3>
        <a:srgbClr val="757070"/>
      </a:accent3>
      <a:accent4>
        <a:srgbClr val="22374C"/>
      </a:accent4>
      <a:accent5>
        <a:srgbClr val="757070"/>
      </a:accent5>
      <a:accent6>
        <a:srgbClr val="22374C"/>
      </a:accent6>
      <a:hlink>
        <a:srgbClr val="757070"/>
      </a:hlink>
      <a:folHlink>
        <a:srgbClr val="22374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637</Words>
  <Application>Microsoft Office PowerPoint</Application>
  <PresentationFormat>宽屏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微软雅黑</vt:lpstr>
      <vt:lpstr>Microsoft YaHei UI</vt:lpstr>
      <vt:lpstr>微软雅黑</vt:lpstr>
      <vt:lpstr>Arial</vt:lpstr>
      <vt:lpstr>包图主题2</vt:lpstr>
      <vt:lpstr>PowerPoint 演示文稿</vt:lpstr>
      <vt:lpstr>PowerPoint 演示文稿</vt:lpstr>
      <vt:lpstr>PowerPoint 演示文稿</vt:lpstr>
      <vt:lpstr>公共流程块封装与调用</vt:lpstr>
      <vt:lpstr>公共流程块封装与调用</vt:lpstr>
      <vt:lpstr>PowerPoint 演示文稿</vt:lpstr>
      <vt:lpstr>项目文件夹结构与作用</vt:lpstr>
      <vt:lpstr>项目文件夹结构与作用</vt:lpstr>
      <vt:lpstr>PowerPoint 演示文稿</vt:lpstr>
      <vt:lpstr>文件对话框路径选择</vt:lpstr>
      <vt:lpstr>文件对话框路径选择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</dc:title>
  <dc:creator>少东</dc:creator>
  <cp:lastModifiedBy>胡 济岩</cp:lastModifiedBy>
  <cp:revision>5</cp:revision>
  <dcterms:created xsi:type="dcterms:W3CDTF">2021-10-20T11:42:30Z</dcterms:created>
  <dcterms:modified xsi:type="dcterms:W3CDTF">2022-08-09T12:01:49Z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